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FE4"/>
          </a:solidFill>
        </a:fill>
      </a:tcStyle>
    </a:wholeTbl>
    <a:band2H>
      <a:tcTxStyle/>
      <a:tcStyle>
        <a:tcBdr/>
        <a:fill>
          <a:solidFill>
            <a:srgbClr val="E7E8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CFE9"/>
          </a:solidFill>
        </a:fill>
      </a:tcStyle>
    </a:wholeTbl>
    <a:band2H>
      <a:tcTxStyle/>
      <a:tcStyle>
        <a:tcBdr/>
        <a:fill>
          <a:solidFill>
            <a:srgbClr val="EAE8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2CC"/>
          </a:solidFill>
        </a:fill>
      </a:tcStyle>
    </a:wholeTbl>
    <a:band2H>
      <a:tcTxStyle/>
      <a:tcStyle>
        <a:tcBdr/>
        <a:fill>
          <a:solidFill>
            <a:srgbClr val="EFF1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1143000" y="685800"/>
            <a:ext cx="4572000" cy="3429000"/>
          </a:xfrm>
          <a:prstGeom prst="rect">
            <a:avLst/>
          </a:prstGeom>
        </p:spPr>
        <p:txBody>
          <a:bodyPr/>
          <a:lstStyle/>
          <a:p>
            <a:endParaRPr/>
          </a:p>
        </p:txBody>
      </p:sp>
      <p:sp>
        <p:nvSpPr>
          <p:cNvPr id="115" name="Shape 1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Selawik Light"/>
      </a:defRPr>
    </a:lvl1pPr>
    <a:lvl2pPr indent="228600" latinLnBrk="0">
      <a:defRPr sz="1200">
        <a:latin typeface="+mn-lt"/>
        <a:ea typeface="+mn-ea"/>
        <a:cs typeface="+mn-cs"/>
        <a:sym typeface="Selawik Light"/>
      </a:defRPr>
    </a:lvl2pPr>
    <a:lvl3pPr indent="457200" latinLnBrk="0">
      <a:defRPr sz="1200">
        <a:latin typeface="+mn-lt"/>
        <a:ea typeface="+mn-ea"/>
        <a:cs typeface="+mn-cs"/>
        <a:sym typeface="Selawik Light"/>
      </a:defRPr>
    </a:lvl3pPr>
    <a:lvl4pPr indent="685800" latinLnBrk="0">
      <a:defRPr sz="1200">
        <a:latin typeface="+mn-lt"/>
        <a:ea typeface="+mn-ea"/>
        <a:cs typeface="+mn-cs"/>
        <a:sym typeface="Selawik Light"/>
      </a:defRPr>
    </a:lvl4pPr>
    <a:lvl5pPr indent="914400" latinLnBrk="0">
      <a:defRPr sz="1200">
        <a:latin typeface="+mn-lt"/>
        <a:ea typeface="+mn-ea"/>
        <a:cs typeface="+mn-cs"/>
        <a:sym typeface="Selawik Light"/>
      </a:defRPr>
    </a:lvl5pPr>
    <a:lvl6pPr indent="1143000" latinLnBrk="0">
      <a:defRPr sz="1200">
        <a:latin typeface="+mn-lt"/>
        <a:ea typeface="+mn-ea"/>
        <a:cs typeface="+mn-cs"/>
        <a:sym typeface="Selawik Light"/>
      </a:defRPr>
    </a:lvl6pPr>
    <a:lvl7pPr indent="1371600" latinLnBrk="0">
      <a:defRPr sz="1200">
        <a:latin typeface="+mn-lt"/>
        <a:ea typeface="+mn-ea"/>
        <a:cs typeface="+mn-cs"/>
        <a:sym typeface="Selawik Light"/>
      </a:defRPr>
    </a:lvl7pPr>
    <a:lvl8pPr indent="1600200" latinLnBrk="0">
      <a:defRPr sz="1200">
        <a:latin typeface="+mn-lt"/>
        <a:ea typeface="+mn-ea"/>
        <a:cs typeface="+mn-cs"/>
        <a:sym typeface="Selawik Light"/>
      </a:defRPr>
    </a:lvl8pPr>
    <a:lvl9pPr indent="1828800" latinLnBrk="0">
      <a:defRPr sz="1200">
        <a:latin typeface="+mn-lt"/>
        <a:ea typeface="+mn-ea"/>
        <a:cs typeface="+mn-cs"/>
        <a:sym typeface="Selawik Light"/>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endParaRPr/>
          </a:p>
        </p:txBody>
      </p:sp>
      <p:sp>
        <p:nvSpPr>
          <p:cNvPr id="15" name="Rectangle 9"/>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9" rIns="45719"/>
          <a:lstStyle/>
          <a:p>
            <a:endParaRPr/>
          </a:p>
        </p:txBody>
      </p:sp>
      <p:sp>
        <p:nvSpPr>
          <p:cNvPr id="16" name="Rectangle 10"/>
          <p:cNvSpPr/>
          <p:nvPr/>
        </p:nvSpPr>
        <p:spPr>
          <a:xfrm>
            <a:off x="1447800" y="1411614"/>
            <a:ext cx="9296401" cy="4034772"/>
          </a:xfrm>
          <a:prstGeom prst="rect">
            <a:avLst/>
          </a:prstGeom>
          <a:ln w="6350" cap="sq">
            <a:solidFill>
              <a:srgbClr val="404040"/>
            </a:solidFill>
            <a:miter/>
          </a:ln>
        </p:spPr>
        <p:txBody>
          <a:bodyPr lIns="45719" rIns="45719"/>
          <a:lstStyle/>
          <a:p>
            <a:endParaRPr/>
          </a:p>
        </p:txBody>
      </p:sp>
      <p:sp>
        <p:nvSpPr>
          <p:cNvPr id="17" name="Rectangle 14"/>
          <p:cNvSpPr/>
          <p:nvPr/>
        </p:nvSpPr>
        <p:spPr>
          <a:xfrm>
            <a:off x="5135879" y="1267729"/>
            <a:ext cx="1920241" cy="731522"/>
          </a:xfrm>
          <a:prstGeom prst="rect">
            <a:avLst/>
          </a:prstGeom>
          <a:solidFill>
            <a:schemeClr val="accent1"/>
          </a:solidFill>
          <a:ln w="12700">
            <a:miter lim="400000"/>
          </a:ln>
        </p:spPr>
        <p:txBody>
          <a:bodyPr lIns="45719" rIns="45719"/>
          <a:lstStyle/>
          <a:p>
            <a:endParaRPr/>
          </a:p>
        </p:txBody>
      </p:sp>
      <p:grpSp>
        <p:nvGrpSpPr>
          <p:cNvPr id="21" name="Group 6"/>
          <p:cNvGrpSpPr/>
          <p:nvPr/>
        </p:nvGrpSpPr>
        <p:grpSpPr>
          <a:xfrm>
            <a:off x="5250179" y="1267729"/>
            <a:ext cx="1691642" cy="615935"/>
            <a:chOff x="0" y="0"/>
            <a:chExt cx="1691640" cy="615934"/>
          </a:xfrm>
        </p:grpSpPr>
        <p:sp>
          <p:nvSpPr>
            <p:cNvPr id="18"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19" name="Straight Connector 17"/>
            <p:cNvSpPr/>
            <p:nvPr/>
          </p:nvSpPr>
          <p:spPr>
            <a:xfrm>
              <a:off x="1691640"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20" name="Straight Connector 18"/>
            <p:cNvSpPr/>
            <p:nvPr/>
          </p:nvSpPr>
          <p:spPr>
            <a:xfrm>
              <a:off x="0" y="615934"/>
              <a:ext cx="1691640"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22" name="Title Text"/>
          <p:cNvSpPr txBox="1">
            <a:spLocks noGrp="1"/>
          </p:cNvSpPr>
          <p:nvPr>
            <p:ph type="title"/>
          </p:nvPr>
        </p:nvSpPr>
        <p:spPr>
          <a:xfrm>
            <a:off x="1629103" y="2244830"/>
            <a:ext cx="8933796" cy="2437233"/>
          </a:xfrm>
          <a:prstGeom prst="rect">
            <a:avLst/>
          </a:prstGeom>
        </p:spPr>
        <p:txBody>
          <a:bodyPr/>
          <a:lstStyle>
            <a:lvl1pPr algn="ctr">
              <a:lnSpc>
                <a:spcPct val="83000"/>
              </a:lnSpc>
              <a:defRPr sz="6800" b="0" cap="all" spc="-100"/>
            </a:lvl1pPr>
          </a:lstStyle>
          <a:p>
            <a:r>
              <a:t>Title Text</a:t>
            </a:r>
          </a:p>
        </p:txBody>
      </p:sp>
      <p:sp>
        <p:nvSpPr>
          <p:cNvPr id="23" name="Body Level One…"/>
          <p:cNvSpPr txBox="1">
            <a:spLocks noGrp="1"/>
          </p:cNvSpPr>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z="1800" spc="80">
                <a:solidFill>
                  <a:srgbClr val="0D0D0D"/>
                </a:solidFill>
              </a:defRPr>
            </a:lvl1pPr>
            <a:lvl2pPr marL="0" indent="457200" algn="ctr">
              <a:spcBef>
                <a:spcPts val="0"/>
              </a:spcBef>
              <a:buClrTx/>
              <a:buSzTx/>
              <a:buFontTx/>
              <a:buNone/>
              <a:defRPr sz="1800" spc="80">
                <a:solidFill>
                  <a:srgbClr val="0D0D0D"/>
                </a:solidFill>
              </a:defRPr>
            </a:lvl2pPr>
            <a:lvl3pPr marL="0" indent="914400" algn="ctr">
              <a:spcBef>
                <a:spcPts val="0"/>
              </a:spcBef>
              <a:buClrTx/>
              <a:buSzTx/>
              <a:buFontTx/>
              <a:buNone/>
              <a:defRPr sz="1800" spc="80">
                <a:solidFill>
                  <a:srgbClr val="0D0D0D"/>
                </a:solidFill>
              </a:defRPr>
            </a:lvl3pPr>
            <a:lvl4pPr marL="0" indent="1371600" algn="ctr">
              <a:spcBef>
                <a:spcPts val="0"/>
              </a:spcBef>
              <a:buClrTx/>
              <a:buSzTx/>
              <a:buFontTx/>
              <a:buNone/>
              <a:defRPr sz="1800" spc="80">
                <a:solidFill>
                  <a:srgbClr val="0D0D0D"/>
                </a:solidFill>
              </a:defRPr>
            </a:lvl4pPr>
            <a:lvl5pPr marL="0" indent="1828800" algn="ctr">
              <a:spcBef>
                <a:spcPts val="0"/>
              </a:spcBef>
              <a:buClrTx/>
              <a:buSzTx/>
              <a:buFontTx/>
              <a:buNone/>
              <a:defRPr sz="1800" spc="8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10345750" y="5187568"/>
            <a:ext cx="217151"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idx="1"/>
          </p:nvPr>
        </p:nvSpPr>
        <p:spPr>
          <a:xfrm>
            <a:off x="1066800" y="2103120"/>
            <a:ext cx="10058400" cy="3849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 name="Rectangle 1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endParaRPr/>
          </a:p>
        </p:txBody>
      </p:sp>
      <p:sp>
        <p:nvSpPr>
          <p:cNvPr id="41" name="Rectangle 22"/>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9" rIns="45719"/>
          <a:lstStyle/>
          <a:p>
            <a:endParaRPr/>
          </a:p>
        </p:txBody>
      </p:sp>
      <p:sp>
        <p:nvSpPr>
          <p:cNvPr id="42" name="Rectangle 23"/>
          <p:cNvSpPr/>
          <p:nvPr/>
        </p:nvSpPr>
        <p:spPr>
          <a:xfrm>
            <a:off x="1447800" y="1411614"/>
            <a:ext cx="9296401" cy="4034772"/>
          </a:xfrm>
          <a:prstGeom prst="rect">
            <a:avLst/>
          </a:prstGeom>
          <a:ln w="6350" cap="sq">
            <a:solidFill>
              <a:srgbClr val="404040"/>
            </a:solidFill>
            <a:miter/>
          </a:ln>
        </p:spPr>
        <p:txBody>
          <a:bodyPr lIns="45719" rIns="45719"/>
          <a:lstStyle/>
          <a:p>
            <a:endParaRPr/>
          </a:p>
        </p:txBody>
      </p:sp>
      <p:sp>
        <p:nvSpPr>
          <p:cNvPr id="43" name="Rectangle 29"/>
          <p:cNvSpPr/>
          <p:nvPr/>
        </p:nvSpPr>
        <p:spPr>
          <a:xfrm>
            <a:off x="5135879" y="1267729"/>
            <a:ext cx="1920241" cy="731522"/>
          </a:xfrm>
          <a:prstGeom prst="rect">
            <a:avLst/>
          </a:prstGeom>
          <a:solidFill>
            <a:schemeClr val="accent2"/>
          </a:solidFill>
          <a:ln w="12700">
            <a:miter lim="400000"/>
          </a:ln>
        </p:spPr>
        <p:txBody>
          <a:bodyPr lIns="45719" rIns="45719"/>
          <a:lstStyle/>
          <a:p>
            <a:endParaRPr/>
          </a:p>
        </p:txBody>
      </p:sp>
      <p:sp>
        <p:nvSpPr>
          <p:cNvPr id="44" name="Title Text"/>
          <p:cNvSpPr txBox="1">
            <a:spLocks noGrp="1"/>
          </p:cNvSpPr>
          <p:nvPr>
            <p:ph type="title"/>
          </p:nvPr>
        </p:nvSpPr>
        <p:spPr>
          <a:xfrm>
            <a:off x="1629155" y="2275165"/>
            <a:ext cx="8933690" cy="2406895"/>
          </a:xfrm>
          <a:prstGeom prst="rect">
            <a:avLst/>
          </a:prstGeom>
        </p:spPr>
        <p:txBody>
          <a:bodyPr/>
          <a:lstStyle>
            <a:lvl1pPr algn="ctr">
              <a:lnSpc>
                <a:spcPct val="83000"/>
              </a:lnSpc>
              <a:defRPr sz="6800" cap="all" spc="-100"/>
            </a:lvl1pPr>
          </a:lstStyle>
          <a:p>
            <a:r>
              <a:t>Title Text</a:t>
            </a:r>
          </a:p>
        </p:txBody>
      </p:sp>
      <p:grpSp>
        <p:nvGrpSpPr>
          <p:cNvPr id="48" name="Group 15"/>
          <p:cNvGrpSpPr/>
          <p:nvPr/>
        </p:nvGrpSpPr>
        <p:grpSpPr>
          <a:xfrm>
            <a:off x="5250179" y="1267729"/>
            <a:ext cx="1691642" cy="615935"/>
            <a:chOff x="0" y="0"/>
            <a:chExt cx="1691640" cy="615934"/>
          </a:xfrm>
        </p:grpSpPr>
        <p:sp>
          <p:nvSpPr>
            <p:cNvPr id="45"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46" name="Straight Connector 17"/>
            <p:cNvSpPr/>
            <p:nvPr/>
          </p:nvSpPr>
          <p:spPr>
            <a:xfrm>
              <a:off x="1691640"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47" name="Straight Connector 18"/>
            <p:cNvSpPr/>
            <p:nvPr/>
          </p:nvSpPr>
          <p:spPr>
            <a:xfrm>
              <a:off x="0" y="615934"/>
              <a:ext cx="1691640"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49" name="Body Level One…"/>
          <p:cNvSpPr txBox="1">
            <a:spLocks noGrp="1"/>
          </p:cNvSpPr>
          <p:nvPr>
            <p:ph type="body" sz="quarter" idx="1"/>
          </p:nvPr>
        </p:nvSpPr>
        <p:spPr>
          <a:xfrm>
            <a:off x="1629155" y="4682061"/>
            <a:ext cx="8939785" cy="457201"/>
          </a:xfrm>
          <a:prstGeom prst="rect">
            <a:avLst/>
          </a:prstGeom>
        </p:spPr>
        <p:txBody>
          <a:bodyPr/>
          <a:lstStyle>
            <a:lvl1pPr marL="0" indent="0" algn="ctr">
              <a:buClrTx/>
              <a:buSzTx/>
              <a:buFontTx/>
              <a:buNone/>
              <a:tabLst>
                <a:tab pos="2628900" algn="l"/>
              </a:tabLst>
              <a:defRPr sz="1800">
                <a:solidFill>
                  <a:srgbClr val="0D0D0D"/>
                </a:solidFill>
              </a:defRPr>
            </a:lvl1pPr>
            <a:lvl2pPr marL="0" indent="457200" algn="ctr">
              <a:buClrTx/>
              <a:buSzTx/>
              <a:buFontTx/>
              <a:buNone/>
              <a:tabLst>
                <a:tab pos="2628900" algn="l"/>
              </a:tabLst>
              <a:defRPr sz="1800">
                <a:solidFill>
                  <a:srgbClr val="0D0D0D"/>
                </a:solidFill>
              </a:defRPr>
            </a:lvl2pPr>
            <a:lvl3pPr marL="0" indent="914400" algn="ctr">
              <a:buClrTx/>
              <a:buSzTx/>
              <a:buFontTx/>
              <a:buNone/>
              <a:tabLst>
                <a:tab pos="2628900" algn="l"/>
              </a:tabLst>
              <a:defRPr sz="1800">
                <a:solidFill>
                  <a:srgbClr val="0D0D0D"/>
                </a:solidFill>
              </a:defRPr>
            </a:lvl3pPr>
            <a:lvl4pPr marL="0" indent="1371600" algn="ctr">
              <a:buClrTx/>
              <a:buSzTx/>
              <a:buFontTx/>
              <a:buNone/>
              <a:tabLst>
                <a:tab pos="2628900" algn="l"/>
              </a:tabLst>
              <a:defRPr sz="1800">
                <a:solidFill>
                  <a:srgbClr val="0D0D0D"/>
                </a:solidFill>
              </a:defRPr>
            </a:lvl4pPr>
            <a:lvl5pPr marL="0" indent="1828800" algn="ctr">
              <a:buClrTx/>
              <a:buSzTx/>
              <a:buFontTx/>
              <a:buNone/>
              <a:tabLst>
                <a:tab pos="2628900" algn="l"/>
              </a:tabLst>
              <a:defRPr sz="180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xfrm>
            <a:off x="10345693" y="5187568"/>
            <a:ext cx="217151"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half" idx="1"/>
          </p:nvPr>
        </p:nvSpPr>
        <p:spPr>
          <a:xfrm>
            <a:off x="1066800" y="2103120"/>
            <a:ext cx="4663441" cy="3749041"/>
          </a:xfrm>
          <a:prstGeom prst="rect">
            <a:avLst/>
          </a:prstGeom>
        </p:spPr>
        <p:txBody>
          <a:bodyPr/>
          <a:lstStyle>
            <a:lvl1pPr>
              <a:defRPr sz="1800"/>
            </a:lvl1pPr>
            <a:lvl2pPr marL="480059" indent="-205739">
              <a:defRPr sz="1800"/>
            </a:lvl2pPr>
            <a:lvl3pPr marL="783771" indent="-235131">
              <a:defRPr sz="1800"/>
            </a:lvl3pPr>
            <a:lvl4pPr marL="1058091" indent="-235131">
              <a:defRPr sz="1800"/>
            </a:lvl4pPr>
            <a:lvl5pPr marL="1332411" indent="-235131">
              <a:defRPr sz="1800"/>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1069847" y="2074334"/>
            <a:ext cx="4663442" cy="640081"/>
          </a:xfrm>
          <a:prstGeom prst="rect">
            <a:avLst/>
          </a:prstGeom>
        </p:spPr>
        <p:txBody>
          <a:bodyPr anchor="ctr"/>
          <a:lstStyle>
            <a:lvl1pPr marL="0" indent="0">
              <a:spcBef>
                <a:spcPts val="0"/>
              </a:spcBef>
              <a:buClrTx/>
              <a:buSzTx/>
              <a:buFontTx/>
              <a:buNone/>
              <a:defRPr sz="1900" b="1"/>
            </a:lvl1pPr>
            <a:lvl2pPr marL="0" indent="457200">
              <a:spcBef>
                <a:spcPts val="0"/>
              </a:spcBef>
              <a:buClrTx/>
              <a:buSzTx/>
              <a:buFontTx/>
              <a:buNone/>
              <a:defRPr sz="1900" b="1"/>
            </a:lvl2pPr>
            <a:lvl3pPr marL="0" indent="914400">
              <a:spcBef>
                <a:spcPts val="0"/>
              </a:spcBef>
              <a:buClrTx/>
              <a:buSzTx/>
              <a:buFontTx/>
              <a:buNone/>
              <a:defRPr sz="1900" b="1"/>
            </a:lvl3pPr>
            <a:lvl4pPr marL="0" indent="1371600">
              <a:spcBef>
                <a:spcPts val="0"/>
              </a:spcBef>
              <a:buClrTx/>
              <a:buSzTx/>
              <a:buFontTx/>
              <a:buNone/>
              <a:defRPr sz="1900" b="1"/>
            </a:lvl4pPr>
            <a:lvl5pPr marL="0" indent="1828800">
              <a:spcBef>
                <a:spcPts val="0"/>
              </a:spcBef>
              <a:buClrTx/>
              <a:buSzTx/>
              <a:buFontTx/>
              <a:buNone/>
              <a:defRPr sz="1900" b="1"/>
            </a:lvl5pPr>
          </a:lstStyle>
          <a:p>
            <a:r>
              <a:t>Body Level One</a:t>
            </a:r>
          </a:p>
          <a:p>
            <a:pPr lvl="1"/>
            <a:r>
              <a:t>Body Level Two</a:t>
            </a:r>
          </a:p>
          <a:p>
            <a:pPr lvl="2"/>
            <a:r>
              <a:t>Body Level Three</a:t>
            </a:r>
          </a:p>
          <a:p>
            <a:pPr lvl="3"/>
            <a:r>
              <a:t>Body Level Four</a:t>
            </a:r>
          </a:p>
          <a:p>
            <a:pPr lvl="4"/>
            <a:r>
              <a:t>Body Level Five</a:t>
            </a:r>
          </a:p>
        </p:txBody>
      </p:sp>
      <p:sp>
        <p:nvSpPr>
          <p:cNvPr id="68" name="Text Placeholder 4"/>
          <p:cNvSpPr>
            <a:spLocks noGrp="1"/>
          </p:cNvSpPr>
          <p:nvPr>
            <p:ph type="body" sz="quarter" idx="13"/>
          </p:nvPr>
        </p:nvSpPr>
        <p:spPr>
          <a:xfrm>
            <a:off x="6458711" y="2074334"/>
            <a:ext cx="4663442" cy="640081"/>
          </a:xfrm>
          <a:prstGeom prst="rect">
            <a:avLst/>
          </a:prstGeom>
        </p:spPr>
        <p:txBody>
          <a:bodyPr anchor="ctr"/>
          <a:lstStyle/>
          <a:p>
            <a:pPr marL="0" indent="0">
              <a:spcBef>
                <a:spcPts val="0"/>
              </a:spcBef>
              <a:buClrTx/>
              <a:buSzTx/>
              <a:buFontTx/>
              <a:buNone/>
              <a:defRPr sz="1900" b="1"/>
            </a:pPr>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6" name="Title Text"/>
          <p:cNvSpPr txBox="1">
            <a:spLocks noGrp="1"/>
          </p:cNvSpPr>
          <p:nvPr>
            <p:ph type="title"/>
          </p:nvPr>
        </p:nvSpPr>
        <p:spPr>
          <a:prstGeom prst="rect">
            <a:avLst/>
          </a:prstGeom>
        </p:spPr>
        <p:txBody>
          <a:bodyPr/>
          <a:lstStyle/>
          <a:p>
            <a:r>
              <a:t>Title Text</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1" name="Rectangle 9"/>
          <p:cNvSpPr/>
          <p:nvPr/>
        </p:nvSpPr>
        <p:spPr>
          <a:xfrm>
            <a:off x="8119870" y="237744"/>
            <a:ext cx="3826597" cy="6382512"/>
          </a:xfrm>
          <a:prstGeom prst="rect">
            <a:avLst/>
          </a:prstGeom>
          <a:solidFill>
            <a:srgbClr val="D9D9D9">
              <a:alpha val="60000"/>
            </a:srgbClr>
          </a:solidFill>
          <a:ln w="12700">
            <a:miter lim="400000"/>
          </a:ln>
        </p:spPr>
        <p:txBody>
          <a:bodyPr lIns="45719" rIns="45719"/>
          <a:lstStyle/>
          <a:p>
            <a:endParaRPr/>
          </a:p>
        </p:txBody>
      </p:sp>
      <p:sp>
        <p:nvSpPr>
          <p:cNvPr id="92" name="Rectangle 12"/>
          <p:cNvSpPr/>
          <p:nvPr/>
        </p:nvSpPr>
        <p:spPr>
          <a:xfrm>
            <a:off x="8254659" y="374903"/>
            <a:ext cx="3557016" cy="6108194"/>
          </a:xfrm>
          <a:prstGeom prst="rect">
            <a:avLst/>
          </a:prstGeom>
          <a:ln w="6350" cap="sq">
            <a:solidFill>
              <a:srgbClr val="404040"/>
            </a:solidFill>
            <a:miter/>
          </a:ln>
        </p:spPr>
        <p:txBody>
          <a:bodyPr lIns="45719" rIns="45719"/>
          <a:lstStyle/>
          <a:p>
            <a:endParaRPr/>
          </a:p>
        </p:txBody>
      </p:sp>
      <p:sp>
        <p:nvSpPr>
          <p:cNvPr id="93" name="Title Text"/>
          <p:cNvSpPr txBox="1">
            <a:spLocks noGrp="1"/>
          </p:cNvSpPr>
          <p:nvPr>
            <p:ph type="title"/>
          </p:nvPr>
        </p:nvSpPr>
        <p:spPr>
          <a:xfrm>
            <a:off x="8458200" y="607391"/>
            <a:ext cx="3161964" cy="1645922"/>
          </a:xfrm>
          <a:prstGeom prst="rect">
            <a:avLst/>
          </a:prstGeom>
        </p:spPr>
        <p:txBody>
          <a:bodyPr anchor="b"/>
          <a:lstStyle>
            <a:lvl1pPr>
              <a:lnSpc>
                <a:spcPct val="100000"/>
              </a:lnSpc>
              <a:defRPr sz="3200" b="0">
                <a:solidFill>
                  <a:srgbClr val="000000"/>
                </a:solidFill>
              </a:defRPr>
            </a:lvl1pPr>
          </a:lstStyle>
          <a:p>
            <a:r>
              <a:t>Title Text</a:t>
            </a:r>
          </a:p>
        </p:txBody>
      </p:sp>
      <p:sp>
        <p:nvSpPr>
          <p:cNvPr id="94" name="Body Level One…"/>
          <p:cNvSpPr txBox="1">
            <a:spLocks noGrp="1"/>
          </p:cNvSpPr>
          <p:nvPr>
            <p:ph type="body" idx="1"/>
          </p:nvPr>
        </p:nvSpPr>
        <p:spPr>
          <a:xfrm>
            <a:off x="685800" y="609600"/>
            <a:ext cx="6858000" cy="5334000"/>
          </a:xfrm>
          <a:prstGeom prst="rect">
            <a:avLst/>
          </a:prstGeom>
        </p:spPr>
        <p:txBody>
          <a:bodyPr/>
          <a:lstStyle>
            <a:lvl1pPr>
              <a:defRPr sz="1900"/>
            </a:lvl1pPr>
            <a:lvl2pPr marL="491490" indent="-217170">
              <a:defRPr sz="1900"/>
            </a:lvl2pPr>
            <a:lvl3pPr marL="796834" indent="-248194">
              <a:defRPr sz="1900"/>
            </a:lvl3pPr>
            <a:lvl4pPr marL="1071154" indent="-248194">
              <a:defRPr sz="1900"/>
            </a:lvl4pPr>
            <a:lvl5pPr marL="1345474" indent="-248194">
              <a:defRPr sz="1900"/>
            </a:lvl5pPr>
          </a:lstStyle>
          <a:p>
            <a:r>
              <a:t>Body Level One</a:t>
            </a:r>
          </a:p>
          <a:p>
            <a:pPr lvl="1"/>
            <a:r>
              <a:t>Body Level Two</a:t>
            </a:r>
          </a:p>
          <a:p>
            <a:pPr lvl="2"/>
            <a:r>
              <a:t>Body Level Three</a:t>
            </a:r>
          </a:p>
          <a:p>
            <a:pPr lvl="3"/>
            <a:r>
              <a:t>Body Level Four</a:t>
            </a:r>
          </a:p>
          <a:p>
            <a:pPr lvl="4"/>
            <a:r>
              <a:t>Body Level Five</a:t>
            </a:r>
          </a:p>
        </p:txBody>
      </p:sp>
      <p:sp>
        <p:nvSpPr>
          <p:cNvPr id="95" name="Text Placeholder 3"/>
          <p:cNvSpPr>
            <a:spLocks noGrp="1"/>
          </p:cNvSpPr>
          <p:nvPr>
            <p:ph type="body" sz="quarter" idx="13"/>
          </p:nvPr>
        </p:nvSpPr>
        <p:spPr>
          <a:xfrm>
            <a:off x="8458200" y="2336800"/>
            <a:ext cx="3161964" cy="3606800"/>
          </a:xfrm>
          <a:prstGeom prst="rect">
            <a:avLst/>
          </a:prstGeom>
        </p:spPr>
        <p:txBody>
          <a:bodyPr/>
          <a:lstStyle/>
          <a:p>
            <a:pPr marL="0" indent="0">
              <a:spcBef>
                <a:spcPts val="800"/>
              </a:spcBef>
              <a:buClrTx/>
              <a:buSzTx/>
              <a:buFontTx/>
              <a:buNone/>
              <a:defRPr sz="1800"/>
            </a:pPr>
            <a:endParaRPr/>
          </a:p>
        </p:txBody>
      </p:sp>
      <p:sp>
        <p:nvSpPr>
          <p:cNvPr id="96" name="Slide Number"/>
          <p:cNvSpPr txBox="1">
            <a:spLocks noGrp="1"/>
          </p:cNvSpPr>
          <p:nvPr>
            <p:ph type="sldNum" sz="quarter" idx="2"/>
          </p:nvPr>
        </p:nvSpPr>
        <p:spPr>
          <a:xfrm>
            <a:off x="11403013" y="6182360"/>
            <a:ext cx="217151"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3" name="Rectangle 10"/>
          <p:cNvSpPr/>
          <p:nvPr/>
        </p:nvSpPr>
        <p:spPr>
          <a:xfrm>
            <a:off x="8119870" y="237744"/>
            <a:ext cx="3826597" cy="6382512"/>
          </a:xfrm>
          <a:prstGeom prst="rect">
            <a:avLst/>
          </a:prstGeom>
          <a:solidFill>
            <a:srgbClr val="D9D9D9">
              <a:alpha val="60000"/>
            </a:srgbClr>
          </a:solidFill>
          <a:ln w="12700">
            <a:miter lim="400000"/>
          </a:ln>
        </p:spPr>
        <p:txBody>
          <a:bodyPr lIns="45719" rIns="45719"/>
          <a:lstStyle/>
          <a:p>
            <a:endParaRPr/>
          </a:p>
        </p:txBody>
      </p:sp>
      <p:sp>
        <p:nvSpPr>
          <p:cNvPr id="104" name="Picture Placeholder 2"/>
          <p:cNvSpPr>
            <a:spLocks noGrp="1"/>
          </p:cNvSpPr>
          <p:nvPr>
            <p:ph type="pic" idx="13"/>
          </p:nvPr>
        </p:nvSpPr>
        <p:spPr>
          <a:xfrm>
            <a:off x="228599" y="237743"/>
            <a:ext cx="7696201" cy="6382513"/>
          </a:xfrm>
          <a:prstGeom prst="rect">
            <a:avLst/>
          </a:prstGeom>
        </p:spPr>
        <p:txBody>
          <a:bodyPr lIns="91439" rIns="91439">
            <a:noAutofit/>
          </a:bodyPr>
          <a:lstStyle/>
          <a:p>
            <a:endParaRPr/>
          </a:p>
        </p:txBody>
      </p:sp>
      <p:sp>
        <p:nvSpPr>
          <p:cNvPr id="105" name="Slide Number"/>
          <p:cNvSpPr txBox="1">
            <a:spLocks noGrp="1"/>
          </p:cNvSpPr>
          <p:nvPr>
            <p:ph type="sldNum" sz="quarter" idx="2"/>
          </p:nvPr>
        </p:nvSpPr>
        <p:spPr>
          <a:xfrm>
            <a:off x="11404873" y="6182360"/>
            <a:ext cx="217151" cy="218441"/>
          </a:xfrm>
          <a:prstGeom prst="rect">
            <a:avLst/>
          </a:prstGeom>
        </p:spPr>
        <p:txBody>
          <a:bodyPr/>
          <a:lstStyle/>
          <a:p>
            <a:fld id="{86CB4B4D-7CA3-9044-876B-883B54F8677D}" type="slidenum">
              <a:t>‹#›</a:t>
            </a:fld>
            <a:endParaRPr/>
          </a:p>
        </p:txBody>
      </p:sp>
      <p:sp>
        <p:nvSpPr>
          <p:cNvPr id="106" name="Rectangle 11"/>
          <p:cNvSpPr/>
          <p:nvPr/>
        </p:nvSpPr>
        <p:spPr>
          <a:xfrm>
            <a:off x="8254659" y="374903"/>
            <a:ext cx="3557016" cy="6108194"/>
          </a:xfrm>
          <a:prstGeom prst="rect">
            <a:avLst/>
          </a:prstGeom>
          <a:ln w="6350" cap="sq">
            <a:solidFill>
              <a:srgbClr val="404040"/>
            </a:solidFill>
            <a:miter/>
          </a:ln>
        </p:spPr>
        <p:txBody>
          <a:bodyPr lIns="45719" rIns="45719"/>
          <a:lstStyle/>
          <a:p>
            <a:endParaRPr/>
          </a:p>
        </p:txBody>
      </p:sp>
      <p:sp>
        <p:nvSpPr>
          <p:cNvPr id="107" name="Title Text"/>
          <p:cNvSpPr txBox="1">
            <a:spLocks noGrp="1"/>
          </p:cNvSpPr>
          <p:nvPr>
            <p:ph type="title"/>
          </p:nvPr>
        </p:nvSpPr>
        <p:spPr>
          <a:xfrm>
            <a:off x="8477250" y="603504"/>
            <a:ext cx="3144774" cy="1645921"/>
          </a:xfrm>
          <a:prstGeom prst="rect">
            <a:avLst/>
          </a:prstGeom>
        </p:spPr>
        <p:txBody>
          <a:bodyPr anchor="b"/>
          <a:lstStyle>
            <a:lvl1pPr>
              <a:lnSpc>
                <a:spcPct val="100000"/>
              </a:lnSpc>
              <a:defRPr sz="3200" b="0">
                <a:solidFill>
                  <a:srgbClr val="000000"/>
                </a:solidFill>
              </a:defRPr>
            </a:lvl1pPr>
          </a:lstStyle>
          <a:p>
            <a:r>
              <a:t>Title Text</a:t>
            </a:r>
          </a:p>
        </p:txBody>
      </p:sp>
      <p:sp>
        <p:nvSpPr>
          <p:cNvPr id="108" name="Body Level One…"/>
          <p:cNvSpPr txBox="1">
            <a:spLocks noGrp="1"/>
          </p:cNvSpPr>
          <p:nvPr>
            <p:ph type="body" sz="quarter" idx="1"/>
          </p:nvPr>
        </p:nvSpPr>
        <p:spPr>
          <a:xfrm>
            <a:off x="8477250" y="2386583"/>
            <a:ext cx="3144774" cy="3511298"/>
          </a:xfrm>
          <a:prstGeom prst="rect">
            <a:avLst/>
          </a:prstGeom>
        </p:spPr>
        <p:txBody>
          <a:bodyPr/>
          <a:lstStyle>
            <a:lvl1pPr marL="0" indent="0">
              <a:spcBef>
                <a:spcPts val="800"/>
              </a:spcBef>
              <a:buClrTx/>
              <a:buSzTx/>
              <a:buFontTx/>
              <a:buNone/>
              <a:defRPr sz="1800"/>
            </a:lvl1pPr>
            <a:lvl2pPr marL="0" indent="457200">
              <a:spcBef>
                <a:spcPts val="800"/>
              </a:spcBef>
              <a:buClrTx/>
              <a:buSzTx/>
              <a:buFontTx/>
              <a:buNone/>
              <a:defRPr sz="1800"/>
            </a:lvl2pPr>
            <a:lvl3pPr marL="0" indent="914400">
              <a:spcBef>
                <a:spcPts val="800"/>
              </a:spcBef>
              <a:buClrTx/>
              <a:buSzTx/>
              <a:buFontTx/>
              <a:buNone/>
              <a:defRPr sz="1800"/>
            </a:lvl3pPr>
            <a:lvl4pPr marL="0" indent="1371600">
              <a:spcBef>
                <a:spcPts val="800"/>
              </a:spcBef>
              <a:buClrTx/>
              <a:buSzTx/>
              <a:buFontTx/>
              <a:buNone/>
              <a:defRPr sz="1800"/>
            </a:lvl4pPr>
            <a:lvl5pPr marL="0" indent="1828800">
              <a:spcBef>
                <a:spcPts val="8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Rectangle 6"/>
          <p:cNvSpPr/>
          <p:nvPr/>
        </p:nvSpPr>
        <p:spPr>
          <a:xfrm>
            <a:off x="234695" y="237744"/>
            <a:ext cx="11722610" cy="6382512"/>
          </a:xfrm>
          <a:prstGeom prst="rect">
            <a:avLst/>
          </a:prstGeom>
          <a:solidFill>
            <a:srgbClr val="BFBFBF">
              <a:alpha val="60000"/>
            </a:srgbClr>
          </a:solidFill>
          <a:ln w="12700">
            <a:miter lim="400000"/>
          </a:ln>
        </p:spPr>
        <p:txBody>
          <a:bodyPr lIns="45719" rIns="45719"/>
          <a:lstStyle/>
          <a:p>
            <a:endParaRPr/>
          </a:p>
        </p:txBody>
      </p:sp>
      <p:sp>
        <p:nvSpPr>
          <p:cNvPr id="4" name="Rectangle 7"/>
          <p:cNvSpPr/>
          <p:nvPr/>
        </p:nvSpPr>
        <p:spPr>
          <a:xfrm>
            <a:off x="371855" y="374903"/>
            <a:ext cx="11448290" cy="6108194"/>
          </a:xfrm>
          <a:prstGeom prst="rect">
            <a:avLst/>
          </a:prstGeom>
          <a:ln w="6350" cap="sq">
            <a:solidFill>
              <a:srgbClr val="262626"/>
            </a:solidFill>
            <a:miter/>
          </a:ln>
        </p:spPr>
        <p:txBody>
          <a:bodyPr lIns="45719" rIns="45719"/>
          <a:lstStyle/>
          <a:p>
            <a:endParaRPr/>
          </a:p>
        </p:txBody>
      </p:sp>
      <p:sp>
        <p:nvSpPr>
          <p:cNvPr id="5" name="Title Text"/>
          <p:cNvSpPr txBox="1">
            <a:spLocks noGrp="1"/>
          </p:cNvSpPr>
          <p:nvPr>
            <p:ph type="title"/>
          </p:nvPr>
        </p:nvSpPr>
        <p:spPr>
          <a:xfrm>
            <a:off x="1066800" y="642594"/>
            <a:ext cx="10058400"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6" name="Slide Number"/>
          <p:cNvSpPr txBox="1">
            <a:spLocks noGrp="1"/>
          </p:cNvSpPr>
          <p:nvPr>
            <p:ph type="sldNum" sz="quarter" idx="2"/>
          </p:nvPr>
        </p:nvSpPr>
        <p:spPr>
          <a:xfrm>
            <a:off x="10908049" y="6182360"/>
            <a:ext cx="217152" cy="218441"/>
          </a:xfrm>
          <a:prstGeom prst="rect">
            <a:avLst/>
          </a:prstGeom>
          <a:ln w="12700">
            <a:miter lim="400000"/>
          </a:ln>
        </p:spPr>
        <p:txBody>
          <a:bodyPr wrap="none" lIns="45719" rIns="45719" anchor="b">
            <a:spAutoFit/>
          </a:bodyPr>
          <a:lstStyle>
            <a:lvl1pPr algn="r">
              <a:defRPr sz="800">
                <a:solidFill>
                  <a:srgbClr val="404040"/>
                </a:solidFill>
              </a:defRPr>
            </a:lvl1pPr>
          </a:lstStyle>
          <a:p>
            <a:fld id="{86CB4B4D-7CA3-9044-876B-883B54F8677D}" type="slidenum">
              <a:t>‹#›</a:t>
            </a:fld>
            <a:endParaRPr/>
          </a:p>
        </p:txBody>
      </p:sp>
      <p:sp>
        <p:nvSpPr>
          <p:cNvPr id="7"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262626"/>
          </a:solidFill>
          <a:uFillTx/>
          <a:latin typeface="Speak Pro"/>
          <a:ea typeface="Speak Pro"/>
          <a:cs typeface="Speak Pro"/>
          <a:sym typeface="Speak Pro"/>
        </a:defRPr>
      </a:lvl9pPr>
    </p:titleStyle>
    <p:bodyStyle>
      <a:lvl1pPr marL="182879" marR="0" indent="-182879"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1pPr>
      <a:lvl2pPr marL="485335" marR="0" indent="-211015"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2pPr>
      <a:lvl3pPr marL="798021" marR="0" indent="-249381"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3pPr>
      <a:lvl4pPr marL="1072341" marR="0" indent="-249381"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4pPr>
      <a:lvl5pPr marL="1346661" marR="0" indent="-249381"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5pPr>
      <a:lvl6pPr marL="16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6pPr>
      <a:lvl7pPr marL="19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7pPr>
      <a:lvl8pPr marL="22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8pPr>
      <a:lvl9pPr marL="25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Selawik Light"/>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Selawik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shepherd.com/best-books/finding-your-bliss-as-a-parent" TargetMode="External"/><Relationship Id="rId3" Type="http://schemas.openxmlformats.org/officeDocument/2006/relationships/hyperlink" Target="https://www.facebook.com/groups/631037227090370/about" TargetMode="External"/><Relationship Id="rId7" Type="http://schemas.openxmlformats.org/officeDocument/2006/relationships/hyperlink" Target="http://www.modernstoicism.com"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commonsensemother.com" TargetMode="External"/><Relationship Id="rId5" Type="http://schemas.openxmlformats.org/officeDocument/2006/relationships/hyperlink" Target="http://www.thestoicmom.com" TargetMode="External"/><Relationship Id="rId10" Type="http://schemas.openxmlformats.org/officeDocument/2006/relationships/hyperlink" Target="https://www.amazon.com/Practice-Little-Stoics-Childrens-Books/dp/1973212269/ref=sr_1_4?dchild=1&amp;keywords=jason+valenstein&amp;qid=1619025216&amp;s=books&amp;sr=1-4" TargetMode="External"/><Relationship Id="rId4" Type="http://schemas.openxmlformats.org/officeDocument/2006/relationships/hyperlink" Target="https://www.amazon.com/Tranquility-Parenting-Staying-Mindful-Engaged/dp/1538112426" TargetMode="External"/><Relationship Id="rId9" Type="http://schemas.openxmlformats.org/officeDocument/2006/relationships/hyperlink" Target="https://www.amazon.com/Not-Fast-Cheetah-Jeff-Rout/dp/0986759392/ref=sr_1_1?dchild=1&amp;keywords=i%27m+not+as+fast+as+a+cheetah&amp;qid=1619025163&amp;s=books&amp;sr=1-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mazon.com/Self-Driven-Child-Science-Giving-Control-ebook/dp/B072KBWB6G/ref=sr_1_1?dchild=1&amp;keywords=the+self-driven+child&amp;qid=1619025644&amp;sr=8-1" TargetMode="External"/><Relationship Id="rId2" Type="http://schemas.openxmlformats.org/officeDocument/2006/relationships/hyperlink" Target="http://www.truparenting.net"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7" name="Picture 3" descr="Picture 3"/>
          <p:cNvPicPr>
            <a:picLocks noChangeAspect="1"/>
          </p:cNvPicPr>
          <p:nvPr/>
        </p:nvPicPr>
        <p:blipFill>
          <a:blip r:embed="rId3"/>
          <a:srcRect t="12016" b="3586"/>
          <a:stretch>
            <a:fillRect/>
          </a:stretch>
        </p:blipFill>
        <p:spPr>
          <a:xfrm>
            <a:off x="20" y="10"/>
            <a:ext cx="12191736" cy="6857990"/>
          </a:xfrm>
          <a:prstGeom prst="rect">
            <a:avLst/>
          </a:prstGeom>
          <a:ln w="12700">
            <a:miter lim="400000"/>
          </a:ln>
        </p:spPr>
      </p:pic>
      <p:pic>
        <p:nvPicPr>
          <p:cNvPr id="118" name="Picture 8" descr="Picture 8"/>
          <p:cNvPicPr>
            <a:picLocks noChangeAspect="1"/>
          </p:cNvPicPr>
          <p:nvPr/>
        </p:nvPicPr>
        <p:blipFill>
          <a:blip r:embed="rId4"/>
          <a:stretch>
            <a:fillRect/>
          </a:stretch>
        </p:blipFill>
        <p:spPr>
          <a:xfrm>
            <a:off x="-20125" y="-721298"/>
            <a:ext cx="13598103" cy="8473124"/>
          </a:xfrm>
          <a:prstGeom prst="rect">
            <a:avLst/>
          </a:prstGeom>
          <a:ln w="12700">
            <a:miter lim="400000"/>
          </a:ln>
        </p:spPr>
      </p:pic>
      <p:sp>
        <p:nvSpPr>
          <p:cNvPr id="119" name="Rectangle 41"/>
          <p:cNvSpPr/>
          <p:nvPr/>
        </p:nvSpPr>
        <p:spPr>
          <a:xfrm>
            <a:off x="1020313" y="0"/>
            <a:ext cx="6525474" cy="6858000"/>
          </a:xfrm>
          <a:prstGeom prst="rect">
            <a:avLst/>
          </a:prstGeom>
          <a:solidFill>
            <a:srgbClr val="FFFFFF"/>
          </a:solidFill>
          <a:ln w="12700">
            <a:miter lim="400000"/>
          </a:ln>
        </p:spPr>
        <p:txBody>
          <a:bodyPr lIns="45719" rIns="45719"/>
          <a:lstStyle/>
          <a:p>
            <a:endParaRPr/>
          </a:p>
        </p:txBody>
      </p:sp>
      <p:sp>
        <p:nvSpPr>
          <p:cNvPr id="120" name="Rectangle 43"/>
          <p:cNvSpPr/>
          <p:nvPr/>
        </p:nvSpPr>
        <p:spPr>
          <a:xfrm>
            <a:off x="1338682" y="320039"/>
            <a:ext cx="5888736" cy="6217922"/>
          </a:xfrm>
          <a:prstGeom prst="rect">
            <a:avLst/>
          </a:prstGeom>
          <a:ln w="6350" cap="sq">
            <a:solidFill>
              <a:srgbClr val="000000"/>
            </a:solidFill>
            <a:miter/>
          </a:ln>
        </p:spPr>
        <p:txBody>
          <a:bodyPr lIns="45719" rIns="45719"/>
          <a:lstStyle/>
          <a:p>
            <a:endParaRPr/>
          </a:p>
        </p:txBody>
      </p:sp>
      <p:sp>
        <p:nvSpPr>
          <p:cNvPr id="121" name="Title 1"/>
          <p:cNvSpPr txBox="1">
            <a:spLocks noGrp="1"/>
          </p:cNvSpPr>
          <p:nvPr>
            <p:ph type="ctrTitle"/>
          </p:nvPr>
        </p:nvSpPr>
        <p:spPr>
          <a:xfrm>
            <a:off x="1578315" y="1348843"/>
            <a:ext cx="5409470" cy="3042708"/>
          </a:xfrm>
          <a:prstGeom prst="rect">
            <a:avLst/>
          </a:prstGeom>
        </p:spPr>
        <p:txBody>
          <a:bodyPr/>
          <a:lstStyle>
            <a:lvl1pPr>
              <a:defRPr sz="5400" spc="-90">
                <a:solidFill>
                  <a:srgbClr val="000000"/>
                </a:solidFill>
              </a:defRPr>
            </a:lvl1pPr>
          </a:lstStyle>
          <a:p>
            <a:r>
              <a:t>HERRAMIENTAS PARA PADRES</a:t>
            </a:r>
          </a:p>
        </p:txBody>
      </p:sp>
      <p:sp>
        <p:nvSpPr>
          <p:cNvPr id="122" name="Subtitle 2"/>
          <p:cNvSpPr txBox="1">
            <a:spLocks noGrp="1"/>
          </p:cNvSpPr>
          <p:nvPr>
            <p:ph type="subTitle" sz="quarter" idx="1"/>
          </p:nvPr>
        </p:nvSpPr>
        <p:spPr>
          <a:xfrm>
            <a:off x="1578315" y="4391551"/>
            <a:ext cx="5409470" cy="1478594"/>
          </a:xfrm>
          <a:prstGeom prst="rect">
            <a:avLst/>
          </a:prstGeom>
        </p:spPr>
        <p:txBody>
          <a:bodyPr>
            <a:normAutofit fontScale="77500" lnSpcReduction="20000"/>
          </a:bodyPr>
          <a:lstStyle/>
          <a:p>
            <a:pPr>
              <a:spcBef>
                <a:spcPts val="600"/>
              </a:spcBef>
              <a:defRPr sz="2400" b="1" spc="0">
                <a:solidFill>
                  <a:srgbClr val="000000"/>
                </a:solidFill>
              </a:defRPr>
            </a:pPr>
            <a:r>
              <a:rPr sz="2800" dirty="0"/>
              <a:t>Brittany Polat</a:t>
            </a:r>
          </a:p>
          <a:p>
            <a:pPr>
              <a:spcBef>
                <a:spcPts val="600"/>
              </a:spcBef>
              <a:defRPr sz="2400" b="1" spc="0">
                <a:solidFill>
                  <a:srgbClr val="000000"/>
                </a:solidFill>
              </a:defRPr>
            </a:pPr>
            <a:r>
              <a:rPr sz="2800" dirty="0"/>
              <a:t>Stoicare.com</a:t>
            </a:r>
            <a:endParaRPr lang="en-US" sz="2800" dirty="0"/>
          </a:p>
          <a:p>
            <a:pPr>
              <a:spcBef>
                <a:spcPts val="600"/>
              </a:spcBef>
              <a:defRPr sz="2400" b="1" spc="0">
                <a:solidFill>
                  <a:srgbClr val="000000"/>
                </a:solidFill>
              </a:defRPr>
            </a:pPr>
            <a:endParaRPr lang="en-US" dirty="0"/>
          </a:p>
          <a:p>
            <a:pPr>
              <a:spcBef>
                <a:spcPts val="600"/>
              </a:spcBef>
              <a:defRPr sz="2400" b="1" spc="0">
                <a:solidFill>
                  <a:srgbClr val="000000"/>
                </a:solidFill>
              </a:defRPr>
            </a:pPr>
            <a:r>
              <a:rPr lang="en-US" sz="2100" dirty="0"/>
              <a:t>Translation: Maria Isabel Salinas</a:t>
            </a:r>
            <a:endParaRPr sz="21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122">
                                            <p:bg/>
                                          </p:spTgt>
                                        </p:tgtEl>
                                        <p:attrNameLst>
                                          <p:attrName>style.visibility</p:attrName>
                                        </p:attrNameLst>
                                      </p:cBhvr>
                                      <p:to>
                                        <p:strVal val="visible"/>
                                      </p:to>
                                    </p:set>
                                    <p:animEffect transition="in" filter="fade">
                                      <p:cBhvr>
                                        <p:cTn id="7" dur="700"/>
                                        <p:tgtEl>
                                          <p:spTgt spid="122">
                                            <p:bg/>
                                          </p:spTgt>
                                        </p:tgtEl>
                                      </p:cBhvr>
                                    </p:animEffect>
                                  </p:childTnLst>
                                </p:cTn>
                              </p:par>
                              <p:par>
                                <p:cTn id="8" presetID="10" presetClass="entr" presetSubtype="0" fill="hold" grpId="1" nodeType="withEffect">
                                  <p:stCondLst>
                                    <p:cond delay="1500"/>
                                  </p:stCondLst>
                                  <p:iterate>
                                    <p:tmAbs val="0"/>
                                  </p:iterate>
                                  <p:childTnLst>
                                    <p:set>
                                      <p:cBhvr>
                                        <p:cTn id="9" fill="hold"/>
                                        <p:tgtEl>
                                          <p:spTgt spid="122">
                                            <p:txEl>
                                              <p:pRg st="0" end="0"/>
                                            </p:txEl>
                                          </p:spTgt>
                                        </p:tgtEl>
                                        <p:attrNameLst>
                                          <p:attrName>style.visibility</p:attrName>
                                        </p:attrNameLst>
                                      </p:cBhvr>
                                      <p:to>
                                        <p:strVal val="visible"/>
                                      </p:to>
                                    </p:set>
                                    <p:animEffect transition="in" filter="fade">
                                      <p:cBhvr>
                                        <p:cTn id="10" dur="700"/>
                                        <p:tgtEl>
                                          <p:spTgt spid="1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22">
                                            <p:txEl>
                                              <p:pRg st="1" end="1"/>
                                            </p:txEl>
                                          </p:spTgt>
                                        </p:tgtEl>
                                        <p:attrNameLst>
                                          <p:attrName>style.visibility</p:attrName>
                                        </p:attrNameLst>
                                      </p:cBhvr>
                                      <p:to>
                                        <p:strVal val="visible"/>
                                      </p:to>
                                    </p:set>
                                    <p:animEffect transition="in" filter="fade">
                                      <p:cBhvr>
                                        <p:cTn id="15" dur="700"/>
                                        <p:tgtEl>
                                          <p:spTgt spid="122">
                                            <p:txEl>
                                              <p:pRg st="1" end="1"/>
                                            </p:txEl>
                                          </p:spTgt>
                                        </p:tgtEl>
                                      </p:cBhvr>
                                    </p:animEffect>
                                  </p:childTnLst>
                                </p:cTn>
                              </p:par>
                            </p:childTnLst>
                          </p:cTn>
                        </p:par>
                        <p:par>
                          <p:cTn id="16" fill="hold">
                            <p:stCondLst>
                              <p:cond delay="700"/>
                            </p:stCondLst>
                            <p:childTnLst>
                              <p:par>
                                <p:cTn id="17" presetID="10" presetClass="entr" fill="hold" grpId="1" nodeType="afterEffect">
                                  <p:stCondLst>
                                    <p:cond delay="0"/>
                                  </p:stCondLst>
                                  <p:iterate>
                                    <p:tmAbs val="0"/>
                                  </p:iterate>
                                  <p:childTnLst>
                                    <p:set>
                                      <p:cBhvr>
                                        <p:cTn id="18" fill="hold"/>
                                        <p:tgtEl>
                                          <p:spTgt spid="122">
                                            <p:txEl>
                                              <p:pRg st="3" end="3"/>
                                            </p:txEl>
                                          </p:spTgt>
                                        </p:tgtEl>
                                        <p:attrNameLst>
                                          <p:attrName>style.visibility</p:attrName>
                                        </p:attrNameLst>
                                      </p:cBhvr>
                                      <p:to>
                                        <p:strVal val="visible"/>
                                      </p:to>
                                    </p:set>
                                    <p:animEffect transition="in" filter="fade">
                                      <p:cBhvr>
                                        <p:cTn id="19" dur="700"/>
                                        <p:tgtEl>
                                          <p:spTgt spid="122">
                                            <p:txEl>
                                              <p:pRg st="3" end="3"/>
                                            </p:txEl>
                                          </p:spTgt>
                                        </p:tgtEl>
                                      </p:cBhvr>
                                    </p:animEffect>
                                  </p:childTnLst>
                                </p:cTn>
                              </p:par>
                            </p:childTnLst>
                          </p:cTn>
                        </p:par>
                        <p:par>
                          <p:cTn id="20" fill="hold">
                            <p:stCondLst>
                              <p:cond delay="1400"/>
                            </p:stCondLst>
                            <p:childTnLst>
                              <p:par>
                                <p:cTn id="21" presetID="10" presetClass="entr" fill="hold" grpId="2" nodeType="afterEffect">
                                  <p:stCondLst>
                                    <p:cond delay="1000"/>
                                  </p:stCondLst>
                                  <p:iterate>
                                    <p:tmAbs val="0"/>
                                  </p:iterate>
                                  <p:childTnLst>
                                    <p:set>
                                      <p:cBhvr>
                                        <p:cTn id="22" fill="hold"/>
                                        <p:tgtEl>
                                          <p:spTgt spid="121"/>
                                        </p:tgtEl>
                                        <p:attrNameLst>
                                          <p:attrName>style.visibility</p:attrName>
                                        </p:attrNameLst>
                                      </p:cBhvr>
                                      <p:to>
                                        <p:strVal val="visible"/>
                                      </p:to>
                                    </p:set>
                                    <p:animEffect transition="in" filter="fade">
                                      <p:cBhvr>
                                        <p:cTn id="23" dur="7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2" animBg="1" advAuto="0"/>
      <p:bldP spid="122"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8"/>
          <p:cNvSpPr/>
          <p:nvPr/>
        </p:nvSpPr>
        <p:spPr>
          <a:xfrm>
            <a:off x="-2" y="0"/>
            <a:ext cx="12192003"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25" name="Picture 4" descr="Picture 4"/>
          <p:cNvPicPr>
            <a:picLocks noChangeAspect="1"/>
          </p:cNvPicPr>
          <p:nvPr/>
        </p:nvPicPr>
        <p:blipFill>
          <a:blip r:embed="rId2"/>
          <a:srcRect r="37778"/>
          <a:stretch>
            <a:fillRect/>
          </a:stretch>
        </p:blipFill>
        <p:spPr>
          <a:xfrm>
            <a:off x="20" y="10"/>
            <a:ext cx="6392648" cy="6857922"/>
          </a:xfrm>
          <a:prstGeom prst="rect">
            <a:avLst/>
          </a:prstGeom>
          <a:ln w="12700">
            <a:miter lim="400000"/>
          </a:ln>
        </p:spPr>
      </p:pic>
      <p:sp>
        <p:nvSpPr>
          <p:cNvPr id="126" name="Rectangle 10"/>
          <p:cNvSpPr/>
          <p:nvPr/>
        </p:nvSpPr>
        <p:spPr>
          <a:xfrm>
            <a:off x="6621267" y="255101"/>
            <a:ext cx="5342134" cy="6361600"/>
          </a:xfrm>
          <a:prstGeom prst="rect">
            <a:avLst/>
          </a:prstGeom>
          <a:solidFill>
            <a:srgbClr val="D9D9D9">
              <a:alpha val="60000"/>
            </a:srgbClr>
          </a:solidFill>
          <a:ln w="12700">
            <a:miter lim="400000"/>
          </a:ln>
        </p:spPr>
        <p:txBody>
          <a:bodyPr lIns="45719" rIns="45719" anchor="ctr"/>
          <a:lstStyle/>
          <a:p>
            <a:pPr algn="ctr">
              <a:defRPr>
                <a:solidFill>
                  <a:srgbClr val="FFFFFF"/>
                </a:solidFill>
              </a:defRPr>
            </a:pPr>
            <a:endParaRPr/>
          </a:p>
        </p:txBody>
      </p:sp>
      <p:sp>
        <p:nvSpPr>
          <p:cNvPr id="127" name="Rectangle 12"/>
          <p:cNvSpPr/>
          <p:nvPr/>
        </p:nvSpPr>
        <p:spPr>
          <a:xfrm>
            <a:off x="6769100" y="393364"/>
            <a:ext cx="5018212" cy="6035549"/>
          </a:xfrm>
          <a:prstGeom prst="rect">
            <a:avLst/>
          </a:prstGeom>
          <a:ln w="6350">
            <a:solidFill>
              <a:srgbClr val="404040"/>
            </a:solidFill>
          </a:ln>
        </p:spPr>
        <p:txBody>
          <a:bodyPr lIns="45719" rIns="45719" anchor="ctr"/>
          <a:lstStyle/>
          <a:p>
            <a:pPr algn="ctr">
              <a:defRPr>
                <a:solidFill>
                  <a:srgbClr val="FFFFFF"/>
                </a:solidFill>
              </a:defRPr>
            </a:pPr>
            <a:endParaRPr/>
          </a:p>
        </p:txBody>
      </p:sp>
      <p:sp>
        <p:nvSpPr>
          <p:cNvPr id="128" name="Title 1"/>
          <p:cNvSpPr txBox="1">
            <a:spLocks noGrp="1"/>
          </p:cNvSpPr>
          <p:nvPr>
            <p:ph type="title"/>
          </p:nvPr>
        </p:nvSpPr>
        <p:spPr>
          <a:xfrm>
            <a:off x="7064081" y="642594"/>
            <a:ext cx="4472923" cy="1371601"/>
          </a:xfrm>
          <a:prstGeom prst="rect">
            <a:avLst/>
          </a:prstGeom>
        </p:spPr>
        <p:txBody>
          <a:bodyPr/>
          <a:lstStyle/>
          <a:p>
            <a:r>
              <a:t>Herramientas del estoicismo</a:t>
            </a:r>
          </a:p>
        </p:txBody>
      </p:sp>
      <p:sp>
        <p:nvSpPr>
          <p:cNvPr id="129" name="Content Placeholder 2"/>
          <p:cNvSpPr txBox="1">
            <a:spLocks noGrp="1"/>
          </p:cNvSpPr>
          <p:nvPr>
            <p:ph type="body" sz="half" idx="1"/>
          </p:nvPr>
        </p:nvSpPr>
        <p:spPr>
          <a:xfrm>
            <a:off x="7064081" y="2103120"/>
            <a:ext cx="4472923" cy="3931921"/>
          </a:xfrm>
          <a:prstGeom prst="rect">
            <a:avLst/>
          </a:prstGeom>
        </p:spPr>
        <p:txBody>
          <a:bodyPr/>
          <a:lstStyle/>
          <a:p>
            <a:pPr marL="177393" indent="-177393" defTabSz="886968">
              <a:spcBef>
                <a:spcPts val="800"/>
              </a:spcBef>
              <a:defRPr sz="2328"/>
            </a:pPr>
            <a:r>
              <a:t>Mejores prácticas para padres</a:t>
            </a:r>
          </a:p>
          <a:p>
            <a:pPr marL="443484" lvl="1" indent="-177393" defTabSz="886968">
              <a:spcBef>
                <a:spcPts val="400"/>
              </a:spcBef>
              <a:defRPr sz="2134"/>
            </a:pPr>
            <a:r>
              <a:t>Céntrese en lo que puede controlar</a:t>
            </a:r>
            <a:endParaRPr sz="1261"/>
          </a:p>
          <a:p>
            <a:pPr marL="443484" lvl="1" indent="-177393" defTabSz="886968">
              <a:spcBef>
                <a:spcPts val="400"/>
              </a:spcBef>
              <a:defRPr sz="2134"/>
            </a:pPr>
            <a:r>
              <a:t>Sea un buen modelo a seguir</a:t>
            </a:r>
            <a:endParaRPr sz="1261"/>
          </a:p>
          <a:p>
            <a:pPr marL="443484" lvl="1" indent="-177393" defTabSz="886968">
              <a:spcBef>
                <a:spcPts val="400"/>
              </a:spcBef>
              <a:defRPr sz="2134"/>
            </a:pPr>
            <a:r>
              <a:t>Construya una buena relación con su hijo</a:t>
            </a:r>
            <a:endParaRPr sz="1261"/>
          </a:p>
          <a:p>
            <a:pPr marL="177393" indent="-177393" defTabSz="886968">
              <a:spcBef>
                <a:spcPts val="800"/>
              </a:spcBef>
              <a:defRPr sz="2328"/>
            </a:pPr>
            <a:r>
              <a:t>Cómo aplicar las 4 C</a:t>
            </a:r>
          </a:p>
          <a:p>
            <a:pPr marL="177393" indent="-177393" defTabSz="886968">
              <a:spcBef>
                <a:spcPts val="800"/>
              </a:spcBef>
              <a:defRPr sz="2328"/>
            </a:pPr>
            <a:r>
              <a:t>Recursos</a:t>
            </a:r>
          </a:p>
          <a:p>
            <a:pPr marL="177393" indent="-177393" defTabSz="886968">
              <a:spcBef>
                <a:spcPts val="800"/>
              </a:spcBef>
              <a:defRPr sz="2328"/>
            </a:pPr>
            <a:r>
              <a:t>Frases que inspiran</a:t>
            </a:r>
          </a:p>
        </p:txBody>
      </p:sp>
      <p:sp>
        <p:nvSpPr>
          <p:cNvPr id="130" name="Subtitle 2"/>
          <p:cNvSpPr txBox="1"/>
          <p:nvPr/>
        </p:nvSpPr>
        <p:spPr>
          <a:xfrm>
            <a:off x="358827" y="124437"/>
            <a:ext cx="2543200" cy="51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110000"/>
              </a:lnSpc>
              <a:spcBef>
                <a:spcPts val="900"/>
              </a:spcBef>
              <a:defRPr sz="2400" b="1"/>
            </a:lvl1pPr>
          </a:lstStyle>
          <a:p>
            <a:r>
              <a:t>Stoicare.com</a:t>
            </a:r>
          </a:p>
        </p:txBody>
      </p:sp>
      <p:sp>
        <p:nvSpPr>
          <p:cNvPr id="131" name="Slide Number Placeholder 5"/>
          <p:cNvSpPr txBox="1">
            <a:spLocks noGrp="1"/>
          </p:cNvSpPr>
          <p:nvPr>
            <p:ph type="sldNum" sz="quarter" idx="2"/>
          </p:nvPr>
        </p:nvSpPr>
        <p:spPr>
          <a:xfrm>
            <a:off x="10964554" y="6182359"/>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130">
                                            <p:bg/>
                                          </p:spTgt>
                                        </p:tgtEl>
                                        <p:attrNameLst>
                                          <p:attrName>style.visibility</p:attrName>
                                        </p:attrNameLst>
                                      </p:cBhvr>
                                      <p:to>
                                        <p:strVal val="visible"/>
                                      </p:to>
                                    </p:set>
                                    <p:animEffect transition="in" filter="fade">
                                      <p:cBhvr>
                                        <p:cTn id="7" dur="700"/>
                                        <p:tgtEl>
                                          <p:spTgt spid="130">
                                            <p:bg/>
                                          </p:spTgt>
                                        </p:tgtEl>
                                      </p:cBhvr>
                                    </p:animEffect>
                                  </p:childTnLst>
                                </p:cTn>
                              </p:par>
                              <p:par>
                                <p:cTn id="8" presetID="10" presetClass="entr" presetSubtype="0" fill="hold" grpId="1" nodeType="withEffect">
                                  <p:stCondLst>
                                    <p:cond delay="1500"/>
                                  </p:stCondLst>
                                  <p:iterate>
                                    <p:tmAbs val="0"/>
                                  </p:iterate>
                                  <p:childTnLst>
                                    <p:set>
                                      <p:cBhvr>
                                        <p:cTn id="9" fill="hold"/>
                                        <p:tgtEl>
                                          <p:spTgt spid="130">
                                            <p:txEl>
                                              <p:pRg st="0" end="0"/>
                                            </p:txEl>
                                          </p:spTgt>
                                        </p:tgtEl>
                                        <p:attrNameLst>
                                          <p:attrName>style.visibility</p:attrName>
                                        </p:attrNameLst>
                                      </p:cBhvr>
                                      <p:to>
                                        <p:strVal val="visible"/>
                                      </p:to>
                                    </p:set>
                                    <p:animEffect transition="in" filter="fade">
                                      <p:cBhvr>
                                        <p:cTn id="10" dur="7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title"/>
          </p:nvPr>
        </p:nvSpPr>
        <p:spPr>
          <a:prstGeom prst="rect">
            <a:avLst/>
          </a:prstGeom>
        </p:spPr>
        <p:txBody>
          <a:bodyPr/>
          <a:lstStyle/>
          <a:p>
            <a:r>
              <a:t>Céntrese en lo que puede controlar</a:t>
            </a:r>
          </a:p>
        </p:txBody>
      </p:sp>
      <p:sp>
        <p:nvSpPr>
          <p:cNvPr id="134" name="Content Placeholder 2"/>
          <p:cNvSpPr txBox="1">
            <a:spLocks noGrp="1"/>
          </p:cNvSpPr>
          <p:nvPr>
            <p:ph type="body" idx="1"/>
          </p:nvPr>
        </p:nvSpPr>
        <p:spPr>
          <a:xfrm>
            <a:off x="1066799" y="1921480"/>
            <a:ext cx="10150765" cy="4204445"/>
          </a:xfrm>
          <a:prstGeom prst="rect">
            <a:avLst/>
          </a:prstGeom>
        </p:spPr>
        <p:txBody>
          <a:bodyPr/>
          <a:lstStyle/>
          <a:p>
            <a:pPr marL="181051" indent="-181051" defTabSz="905255">
              <a:lnSpc>
                <a:spcPct val="99000"/>
              </a:lnSpc>
              <a:spcBef>
                <a:spcPts val="800"/>
              </a:spcBef>
              <a:defRPr sz="1485"/>
            </a:pPr>
            <a:r>
              <a:t>¡El rol de padres puede ser frustrante! Todos queremos que nuestros hijos se comporten de cierta manera y, algunas veces, simplemente, no cooperan. Cuando esto ocurre, céntrese en lo que PUEDE controlar de esa situación; es decir, en su propio comportamiento.</a:t>
            </a:r>
          </a:p>
          <a:p>
            <a:pPr marL="181051" indent="-181051" defTabSz="905255">
              <a:lnSpc>
                <a:spcPct val="99000"/>
              </a:lnSpc>
              <a:spcBef>
                <a:spcPts val="800"/>
              </a:spcBef>
              <a:defRPr sz="1485"/>
            </a:pPr>
            <a:r>
              <a:t>Recuerde que, en realidad, no podemos controlar a nuestros hijos, pero somos responsables por ellos y tenemos influencia en ellos. Piense en lo que puede hacer para influenciar en sus hijos y en la situación.</a:t>
            </a:r>
          </a:p>
          <a:p>
            <a:pPr marL="452627" lvl="1" indent="-181051" defTabSz="905255">
              <a:lnSpc>
                <a:spcPct val="99000"/>
              </a:lnSpc>
              <a:spcBef>
                <a:spcPts val="400"/>
              </a:spcBef>
              <a:defRPr sz="1287"/>
            </a:pPr>
            <a:r>
              <a:t>Utilice incentivos adecuados para la edad de sus hijos.</a:t>
            </a:r>
          </a:p>
          <a:p>
            <a:pPr marL="452627" lvl="1" indent="-181051" defTabSz="905255">
              <a:lnSpc>
                <a:spcPct val="99000"/>
              </a:lnSpc>
              <a:spcBef>
                <a:spcPts val="400"/>
              </a:spcBef>
              <a:defRPr sz="1287"/>
            </a:pPr>
            <a:r>
              <a:t>Aplique el refuerzo positivo y negativo (p. ej., retirar un juguete o un privilegio, o agregar privilegios).</a:t>
            </a:r>
          </a:p>
          <a:p>
            <a:pPr marL="452627" lvl="1" indent="-181051" defTabSz="905255">
              <a:lnSpc>
                <a:spcPct val="99000"/>
              </a:lnSpc>
              <a:spcBef>
                <a:spcPts val="400"/>
              </a:spcBef>
              <a:defRPr sz="1287"/>
            </a:pPr>
            <a:r>
              <a:t>Hable con su hijo acerca de su comportamiento y de por qué usted está respondiendo así.</a:t>
            </a:r>
          </a:p>
          <a:p>
            <a:pPr marL="452627" lvl="1" indent="-181051" defTabSz="905255">
              <a:lnSpc>
                <a:spcPct val="99000"/>
              </a:lnSpc>
              <a:spcBef>
                <a:spcPts val="400"/>
              </a:spcBef>
              <a:defRPr sz="1287"/>
            </a:pPr>
            <a:r>
              <a:t>Sea consecuente.</a:t>
            </a:r>
          </a:p>
          <a:p>
            <a:pPr marL="181051" indent="-181051" defTabSz="905255">
              <a:lnSpc>
                <a:spcPct val="99000"/>
              </a:lnSpc>
              <a:spcBef>
                <a:spcPts val="800"/>
              </a:spcBef>
              <a:defRPr sz="1485"/>
            </a:pPr>
            <a:r>
              <a:t>Muéstrese comprensivo.</a:t>
            </a:r>
          </a:p>
          <a:p>
            <a:pPr marL="452627" lvl="1" indent="-181051" defTabSz="905255">
              <a:lnSpc>
                <a:spcPct val="99000"/>
              </a:lnSpc>
              <a:spcBef>
                <a:spcPts val="400"/>
              </a:spcBef>
              <a:defRPr sz="1287"/>
            </a:pPr>
            <a:r>
              <a:t>Intente ver la situación desde la perspectiva de su hijo de modo que pueda entender lo que piensa.</a:t>
            </a:r>
          </a:p>
          <a:p>
            <a:pPr marL="452627" lvl="1" indent="-181051" defTabSz="905255">
              <a:lnSpc>
                <a:spcPct val="99000"/>
              </a:lnSpc>
              <a:spcBef>
                <a:spcPts val="400"/>
              </a:spcBef>
              <a:defRPr sz="1287"/>
            </a:pPr>
            <a:r>
              <a:t>¡Crecer es difícil! Trate de apoyar en lugar de criticar.</a:t>
            </a:r>
          </a:p>
          <a:p>
            <a:pPr marL="181051" indent="-181051" defTabSz="905255">
              <a:lnSpc>
                <a:spcPct val="99000"/>
              </a:lnSpc>
              <a:spcBef>
                <a:spcPts val="800"/>
              </a:spcBef>
              <a:defRPr sz="1485"/>
            </a:pPr>
            <a:r>
              <a:t>No se preocupe por lo que piensen otros padres. Algunas veces, la parte más difícil de ser padre es enfrentar la opinión de otros padres, familiares, la persona que está detrás de usted en la fila de la tienda, etc. ¡No se preocupe por ellos! No los puede controlar. Además, es imposible complacer a todos. Sólo céntrese en lo que es importante para usted y para su hijo.</a:t>
            </a:r>
          </a:p>
        </p:txBody>
      </p:sp>
      <p:sp>
        <p:nvSpPr>
          <p:cNvPr id="135" name="Subtitle 2"/>
          <p:cNvSpPr txBox="1"/>
          <p:nvPr/>
        </p:nvSpPr>
        <p:spPr>
          <a:xfrm>
            <a:off x="10439362" y="427839"/>
            <a:ext cx="1371676" cy="47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110000"/>
              </a:lnSpc>
              <a:spcBef>
                <a:spcPts val="900"/>
              </a:spcBef>
              <a:defRPr sz="1200" b="1"/>
            </a:lvl1pPr>
          </a:lstStyle>
          <a:p>
            <a:r>
              <a:t>©Stoicare.com</a:t>
            </a:r>
          </a:p>
        </p:txBody>
      </p:sp>
      <p:sp>
        <p:nvSpPr>
          <p:cNvPr id="136" name="Slide Number Placeholder 5"/>
          <p:cNvSpPr txBox="1">
            <a:spLocks noGrp="1"/>
          </p:cNvSpPr>
          <p:nvPr>
            <p:ph type="sldNum" sz="quarter" idx="2"/>
          </p:nvPr>
        </p:nvSpPr>
        <p:spPr>
          <a:xfrm>
            <a:off x="10964554" y="6182359"/>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135">
                                            <p:bg/>
                                          </p:spTgt>
                                        </p:tgtEl>
                                        <p:attrNameLst>
                                          <p:attrName>style.visibility</p:attrName>
                                        </p:attrNameLst>
                                      </p:cBhvr>
                                      <p:to>
                                        <p:strVal val="visible"/>
                                      </p:to>
                                    </p:set>
                                    <p:animEffect transition="in" filter="fade">
                                      <p:cBhvr>
                                        <p:cTn id="7" dur="700"/>
                                        <p:tgtEl>
                                          <p:spTgt spid="135">
                                            <p:bg/>
                                          </p:spTgt>
                                        </p:tgtEl>
                                      </p:cBhvr>
                                    </p:animEffect>
                                  </p:childTnLst>
                                </p:cTn>
                              </p:par>
                              <p:par>
                                <p:cTn id="8" presetID="10" presetClass="entr" presetSubtype="0" fill="hold" grpId="1" nodeType="withEffect">
                                  <p:stCondLst>
                                    <p:cond delay="1500"/>
                                  </p:stCondLst>
                                  <p:iterate>
                                    <p:tmAbs val="0"/>
                                  </p:iterate>
                                  <p:childTnLst>
                                    <p:set>
                                      <p:cBhvr>
                                        <p:cTn id="9" fill="hold"/>
                                        <p:tgtEl>
                                          <p:spTgt spid="135">
                                            <p:txEl>
                                              <p:pRg st="0" end="0"/>
                                            </p:txEl>
                                          </p:spTgt>
                                        </p:tgtEl>
                                        <p:attrNameLst>
                                          <p:attrName>style.visibility</p:attrName>
                                        </p:attrNameLst>
                                      </p:cBhvr>
                                      <p:to>
                                        <p:strVal val="visible"/>
                                      </p:to>
                                    </p:set>
                                    <p:animEffect transition="in" filter="fade">
                                      <p:cBhvr>
                                        <p:cTn id="10" dur="700"/>
                                        <p:tgtEl>
                                          <p:spTgt spid="1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prstGeom prst="rect">
            <a:avLst/>
          </a:prstGeom>
        </p:spPr>
        <p:txBody>
          <a:bodyPr/>
          <a:lstStyle/>
          <a:p>
            <a:r>
              <a:t>Sea un buen modelo a seguir</a:t>
            </a:r>
          </a:p>
        </p:txBody>
      </p:sp>
      <p:sp>
        <p:nvSpPr>
          <p:cNvPr id="139" name="Content Placeholder 2"/>
          <p:cNvSpPr txBox="1">
            <a:spLocks noGrp="1"/>
          </p:cNvSpPr>
          <p:nvPr>
            <p:ph type="body" idx="1"/>
          </p:nvPr>
        </p:nvSpPr>
        <p:spPr>
          <a:xfrm>
            <a:off x="1066800" y="1873991"/>
            <a:ext cx="10058400" cy="4194208"/>
          </a:xfrm>
          <a:prstGeom prst="rect">
            <a:avLst/>
          </a:prstGeom>
        </p:spPr>
        <p:txBody>
          <a:bodyPr/>
          <a:lstStyle/>
          <a:p>
            <a:r>
              <a:t>Su hijo le está observando todo el tiempo, ya sea que usted lo note o no. Los hijos aprenden de sus padres cómo responder al mundo y cómo tratar a otras personas. ¿Qué está expresando su hijo a través de sus acciones? Recuerde que dicen que los hijos hacen lo que hacemos y no lo que decimos.</a:t>
            </a:r>
          </a:p>
          <a:p>
            <a:r>
              <a:t>¿Cómo desea que su hijo lo recuerde en 30 años? Piense en qué “legado” le está dejando. Cuando su hijo recuerde su niñez, ¿cómo lo recordará? ¿Como alguien comprensivo, empático, o como alguien colérico y reactivo?</a:t>
            </a:r>
          </a:p>
          <a:p>
            <a:r>
              <a:t>Busque sus propios modelos a seguir. Si necesita inspiración, lea el Libro 1 de las Meditaciones de Marco Aurelio.</a:t>
            </a:r>
          </a:p>
          <a:p>
            <a:r>
              <a:t>Los estoicos se esfuerzan por ser excelentes personas, con sabiduría, justicia, benevolencia, valentía y autocontrol.</a:t>
            </a:r>
          </a:p>
          <a:p>
            <a:pPr marL="457200" lvl="1" indent="-182879">
              <a:spcBef>
                <a:spcPts val="500"/>
              </a:spcBef>
              <a:defRPr sz="1300"/>
            </a:pPr>
            <a:r>
              <a:t>Piense cómo puede reflejar estas virtudes en su vida. Con el tiempo, su hijo notará un patrón en sus acciones.</a:t>
            </a:r>
          </a:p>
          <a:p>
            <a:pPr marL="457200" lvl="1" indent="-182879">
              <a:spcBef>
                <a:spcPts val="500"/>
              </a:spcBef>
              <a:defRPr sz="1300"/>
            </a:pPr>
            <a:r>
              <a:t>Busque momentos aleccionadores para enseñar a su hijo a poner en práctica esas virtudes en su propia vida.</a:t>
            </a:r>
          </a:p>
          <a:p>
            <a:r>
              <a:t>Esté preparado para admitir que se equivocó y para disculparse. Todos nos equivocamos. Al admitir sus errores y poner las cosas claras con su hijo, le está dando el ejemplo de cómo aplicar esa importante habilidad, y al admitir sus imperfecciones, le está ayudando a aceptarse tal como es.</a:t>
            </a:r>
          </a:p>
        </p:txBody>
      </p:sp>
      <p:sp>
        <p:nvSpPr>
          <p:cNvPr id="140" name="Slide Number Placeholder 5"/>
          <p:cNvSpPr txBox="1">
            <a:spLocks noGrp="1"/>
          </p:cNvSpPr>
          <p:nvPr>
            <p:ph type="sldNum" sz="quarter" idx="2"/>
          </p:nvPr>
        </p:nvSpPr>
        <p:spPr>
          <a:xfrm>
            <a:off x="10964554" y="6182359"/>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41" name="Subtitle 2"/>
          <p:cNvSpPr txBox="1"/>
          <p:nvPr/>
        </p:nvSpPr>
        <p:spPr>
          <a:xfrm>
            <a:off x="10439362" y="427839"/>
            <a:ext cx="1371676" cy="47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110000"/>
              </a:lnSpc>
              <a:spcBef>
                <a:spcPts val="900"/>
              </a:spcBef>
              <a:defRPr sz="1200" b="1"/>
            </a:lvl1pPr>
          </a:lstStyle>
          <a:p>
            <a:r>
              <a:t>©Stoicare.com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141">
                                            <p:bg/>
                                          </p:spTgt>
                                        </p:tgtEl>
                                        <p:attrNameLst>
                                          <p:attrName>style.visibility</p:attrName>
                                        </p:attrNameLst>
                                      </p:cBhvr>
                                      <p:to>
                                        <p:strVal val="visible"/>
                                      </p:to>
                                    </p:set>
                                    <p:animEffect transition="in" filter="fade">
                                      <p:cBhvr>
                                        <p:cTn id="7" dur="700"/>
                                        <p:tgtEl>
                                          <p:spTgt spid="141">
                                            <p:bg/>
                                          </p:spTgt>
                                        </p:tgtEl>
                                      </p:cBhvr>
                                    </p:animEffect>
                                  </p:childTnLst>
                                </p:cTn>
                              </p:par>
                              <p:par>
                                <p:cTn id="8" presetID="10" presetClass="entr" presetSubtype="0" fill="hold" grpId="1" nodeType="withEffect">
                                  <p:stCondLst>
                                    <p:cond delay="1500"/>
                                  </p:stCondLst>
                                  <p:iterate>
                                    <p:tmAbs val="0"/>
                                  </p:iterate>
                                  <p:childTnLst>
                                    <p:set>
                                      <p:cBhvr>
                                        <p:cTn id="9" fill="hold"/>
                                        <p:tgtEl>
                                          <p:spTgt spid="141">
                                            <p:txEl>
                                              <p:pRg st="0" end="0"/>
                                            </p:txEl>
                                          </p:spTgt>
                                        </p:tgtEl>
                                        <p:attrNameLst>
                                          <p:attrName>style.visibility</p:attrName>
                                        </p:attrNameLst>
                                      </p:cBhvr>
                                      <p:to>
                                        <p:strVal val="visible"/>
                                      </p:to>
                                    </p:set>
                                    <p:animEffect transition="in" filter="fade">
                                      <p:cBhvr>
                                        <p:cTn id="10" dur="70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xfrm>
            <a:off x="807921" y="642594"/>
            <a:ext cx="11034671" cy="1371601"/>
          </a:xfrm>
          <a:prstGeom prst="rect">
            <a:avLst/>
          </a:prstGeom>
        </p:spPr>
        <p:txBody>
          <a:bodyPr/>
          <a:lstStyle/>
          <a:p>
            <a:r>
              <a:t>Construya una buena relación con su hijo</a:t>
            </a:r>
          </a:p>
        </p:txBody>
      </p:sp>
      <p:sp>
        <p:nvSpPr>
          <p:cNvPr id="144" name="Content Placeholder 2"/>
          <p:cNvSpPr txBox="1">
            <a:spLocks noGrp="1"/>
          </p:cNvSpPr>
          <p:nvPr>
            <p:ph type="body" idx="1"/>
          </p:nvPr>
        </p:nvSpPr>
        <p:spPr>
          <a:xfrm>
            <a:off x="1066800" y="1964320"/>
            <a:ext cx="10058400" cy="3988425"/>
          </a:xfrm>
          <a:prstGeom prst="rect">
            <a:avLst/>
          </a:prstGeom>
        </p:spPr>
        <p:txBody>
          <a:bodyPr/>
          <a:lstStyle/>
          <a:p>
            <a:pPr>
              <a:lnSpc>
                <a:spcPct val="99000"/>
              </a:lnSpc>
            </a:pPr>
            <a:r>
              <a:t>Dé a su hijo cariño y atención. Ser estoico no significa ser severo. Demuestre a su hijo todo el amor posible. Puede enseñarle a ser resiliente y valiente incluso si le da mucho afecto. De hecho, los estudios muestran que los niños que tienen confianza y seguridad en el amor de sus padres son más resilientes y valientes, y están listos para explorar el mundo. Así, le está ayudando a crear una base firme de estabilidad emocional para el resto de su vida.</a:t>
            </a:r>
          </a:p>
          <a:p>
            <a:pPr>
              <a:lnSpc>
                <a:spcPct val="99000"/>
              </a:lnSpc>
            </a:pPr>
            <a:r>
              <a:t>Hable con su hijo. Esto le tomará tiempo y energía, pero, vale la pena. Hable de todo con su hijo. Cuéntele historias, explíquele cómo funcionan las cosas, responda sus preguntas, hágale preguntas. De esta forma, le está ayudando a entender el mundo y a conocer sus peculiaridades. Y al mostrar interés en su vida, le está diciendo que siempre puede acercarse a hacerle preguntas. Esto es especialmente importante cuando crecen y sus preguntas (y vidas) se vuelven más complejas.</a:t>
            </a:r>
          </a:p>
          <a:p>
            <a:pPr>
              <a:lnSpc>
                <a:spcPct val="99000"/>
              </a:lnSpc>
            </a:pPr>
            <a:r>
              <a:t>Hable con su hijo acerca de sus emociones. Ayúdele a estar consciente de sus emociones. Utilice el método de las 4 C o consulte la página de Caring Wisely en el sitio web de Stoicare para más información sobre estoicismo y emociones.</a:t>
            </a:r>
          </a:p>
          <a:p>
            <a:pPr>
              <a:lnSpc>
                <a:spcPct val="99000"/>
              </a:lnSpc>
            </a:pPr>
            <a:r>
              <a:t>Recuerde que en su rol de padre siempre tiene la autoridad y la responsabilidad. En el estoicismo, no se trata de ser padres permisivos o de permitir que su hijo haga lo que quiera, sino de trabajar arduamente para cultivar un buen carácter en usted y su hijo centrándose en lo que es realmente importante en la vida.</a:t>
            </a:r>
          </a:p>
        </p:txBody>
      </p:sp>
      <p:sp>
        <p:nvSpPr>
          <p:cNvPr id="145" name="Slide Number Placeholder 5"/>
          <p:cNvSpPr txBox="1">
            <a:spLocks noGrp="1"/>
          </p:cNvSpPr>
          <p:nvPr>
            <p:ph type="sldNum" sz="quarter" idx="2"/>
          </p:nvPr>
        </p:nvSpPr>
        <p:spPr>
          <a:xfrm>
            <a:off x="10964554" y="6182359"/>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46" name="Subtitle 2"/>
          <p:cNvSpPr txBox="1"/>
          <p:nvPr/>
        </p:nvSpPr>
        <p:spPr>
          <a:xfrm>
            <a:off x="10439362" y="427839"/>
            <a:ext cx="1371676" cy="47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110000"/>
              </a:lnSpc>
              <a:spcBef>
                <a:spcPts val="900"/>
              </a:spcBef>
              <a:defRPr sz="1200" b="1"/>
            </a:lvl1pPr>
          </a:lstStyle>
          <a:p>
            <a:r>
              <a:t>©Stoicare.com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146">
                                            <p:bg/>
                                          </p:spTgt>
                                        </p:tgtEl>
                                        <p:attrNameLst>
                                          <p:attrName>style.visibility</p:attrName>
                                        </p:attrNameLst>
                                      </p:cBhvr>
                                      <p:to>
                                        <p:strVal val="visible"/>
                                      </p:to>
                                    </p:set>
                                    <p:animEffect transition="in" filter="fade">
                                      <p:cBhvr>
                                        <p:cTn id="7" dur="700"/>
                                        <p:tgtEl>
                                          <p:spTgt spid="146">
                                            <p:bg/>
                                          </p:spTgt>
                                        </p:tgtEl>
                                      </p:cBhvr>
                                    </p:animEffect>
                                  </p:childTnLst>
                                </p:cTn>
                              </p:par>
                              <p:par>
                                <p:cTn id="8" presetID="10" presetClass="entr" presetSubtype="0" fill="hold" grpId="1" nodeType="withEffect">
                                  <p:stCondLst>
                                    <p:cond delay="1500"/>
                                  </p:stCondLst>
                                  <p:iterate>
                                    <p:tmAbs val="0"/>
                                  </p:iterate>
                                  <p:childTnLst>
                                    <p:set>
                                      <p:cBhvr>
                                        <p:cTn id="9" fill="hold"/>
                                        <p:tgtEl>
                                          <p:spTgt spid="146">
                                            <p:txEl>
                                              <p:pRg st="0" end="0"/>
                                            </p:txEl>
                                          </p:spTgt>
                                        </p:tgtEl>
                                        <p:attrNameLst>
                                          <p:attrName>style.visibility</p:attrName>
                                        </p:attrNameLst>
                                      </p:cBhvr>
                                      <p:to>
                                        <p:strVal val="visible"/>
                                      </p:to>
                                    </p:set>
                                    <p:animEffect transition="in" filter="fade">
                                      <p:cBhvr>
                                        <p:cTn id="10" dur="7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p:nvPr>
        </p:nvSpPr>
        <p:spPr>
          <a:prstGeom prst="rect">
            <a:avLst/>
          </a:prstGeom>
        </p:spPr>
        <p:txBody>
          <a:bodyPr/>
          <a:lstStyle/>
          <a:p>
            <a:r>
              <a:t>Cómo aplicar las 4 C</a:t>
            </a:r>
          </a:p>
        </p:txBody>
      </p:sp>
      <p:sp>
        <p:nvSpPr>
          <p:cNvPr id="149" name="Content Placeholder 2"/>
          <p:cNvSpPr txBox="1">
            <a:spLocks noGrp="1"/>
          </p:cNvSpPr>
          <p:nvPr>
            <p:ph type="body" idx="1"/>
          </p:nvPr>
        </p:nvSpPr>
        <p:spPr>
          <a:prstGeom prst="rect">
            <a:avLst/>
          </a:prstGeom>
        </p:spPr>
        <p:txBody>
          <a:bodyPr/>
          <a:lstStyle/>
          <a:p>
            <a:pPr marL="181051" indent="-181051" defTabSz="905255">
              <a:spcBef>
                <a:spcPts val="800"/>
              </a:spcBef>
              <a:defRPr sz="1485"/>
            </a:pPr>
            <a:r>
              <a:t>¿Recuerda las 4 C del estoicismo que presentamos en Stoicare.com? Vamos a aplicarlas a su rol de padres.</a:t>
            </a:r>
          </a:p>
          <a:p>
            <a:pPr marL="181051" indent="-181051" defTabSz="905255">
              <a:spcBef>
                <a:spcPts val="800"/>
              </a:spcBef>
              <a:defRPr sz="1485"/>
            </a:pPr>
            <a:r>
              <a:t>Carácter (</a:t>
            </a:r>
            <a:r>
              <a:rPr i="1"/>
              <a:t>character</a:t>
            </a:r>
            <a:r>
              <a:t>)</a:t>
            </a:r>
          </a:p>
          <a:p>
            <a:pPr marL="452627" lvl="1" indent="-181051" defTabSz="905255">
              <a:spcBef>
                <a:spcPts val="400"/>
              </a:spcBef>
              <a:defRPr sz="1287"/>
            </a:pPr>
            <a:r>
              <a:t>Cuando enfrente una situación difícil con su hijo, piense en el tipo de padre que desea ser. ¿Es un padre impaciente o autoritario? Recuerde que sus acciones crean su carácter. Si desea ser un padre calmado y comprensivo, debe actuar con sabiduría.</a:t>
            </a:r>
          </a:p>
          <a:p>
            <a:pPr marL="181051" indent="-181051" defTabSz="905255">
              <a:spcBef>
                <a:spcPts val="800"/>
              </a:spcBef>
              <a:defRPr sz="1485"/>
            </a:pPr>
            <a:r>
              <a:t>Cosmos (</a:t>
            </a:r>
            <a:r>
              <a:rPr i="1"/>
              <a:t>cosmos</a:t>
            </a:r>
            <a:r>
              <a:t>)</a:t>
            </a:r>
          </a:p>
          <a:p>
            <a:pPr marL="452627" lvl="1" indent="-181051" defTabSz="905255">
              <a:spcBef>
                <a:spcPts val="400"/>
              </a:spcBef>
              <a:defRPr sz="1287"/>
            </a:pPr>
            <a:r>
              <a:t>Aléjese por un momento de la situación y piense en todos los otros padres que también están sintiendo frustración ahora. Hay millones de padres en el mundo. ¿Cree que es usted es el único que debe enfrentar el mal comportamiento de su hijo? ¡Definitivamente, no! Piense en el panorama global y siéntase conectado con todos esos padres que están atravesando lo mismo.</a:t>
            </a:r>
          </a:p>
          <a:p>
            <a:pPr marL="181051" indent="-181051" defTabSz="905255">
              <a:spcBef>
                <a:spcPts val="800"/>
              </a:spcBef>
              <a:defRPr sz="1485"/>
            </a:pPr>
            <a:r>
              <a:t>Control (</a:t>
            </a:r>
            <a:r>
              <a:rPr i="1"/>
              <a:t>contro</a:t>
            </a:r>
            <a:r>
              <a:t>l)</a:t>
            </a:r>
          </a:p>
          <a:p>
            <a:pPr marL="452627" lvl="1" indent="-181051" defTabSz="905255">
              <a:spcBef>
                <a:spcPts val="400"/>
              </a:spcBef>
              <a:defRPr sz="1287"/>
            </a:pPr>
            <a:r>
              <a:t>Recuerde centrarse en lo que puede controlar; es decir, su propio comportamiento. Puede influenciar en su hijo, pero no puede controlarlo. Y, ciertamente, no puede controlar al resto del mundo.</a:t>
            </a:r>
          </a:p>
          <a:p>
            <a:pPr marL="181051" indent="-181051" defTabSz="905255">
              <a:spcBef>
                <a:spcPts val="800"/>
              </a:spcBef>
              <a:defRPr sz="1485"/>
            </a:pPr>
            <a:r>
              <a:t>Opción (</a:t>
            </a:r>
            <a:r>
              <a:rPr i="1"/>
              <a:t>choice</a:t>
            </a:r>
            <a:r>
              <a:t>)</a:t>
            </a:r>
          </a:p>
          <a:p>
            <a:pPr marL="452627" lvl="1" indent="-181051" defTabSz="905255">
              <a:spcBef>
                <a:spcPts val="400"/>
              </a:spcBef>
              <a:defRPr sz="1287"/>
            </a:pPr>
            <a:r>
              <a:t>Puede decidir cómo responder en cualquier situación. ¡Que su elección refleje su verdadero carácter!</a:t>
            </a:r>
          </a:p>
        </p:txBody>
      </p:sp>
      <p:sp>
        <p:nvSpPr>
          <p:cNvPr id="150" name="Slide Number Placeholder 5"/>
          <p:cNvSpPr txBox="1">
            <a:spLocks noGrp="1"/>
          </p:cNvSpPr>
          <p:nvPr>
            <p:ph type="sldNum" sz="quarter" idx="2"/>
          </p:nvPr>
        </p:nvSpPr>
        <p:spPr>
          <a:xfrm>
            <a:off x="10964554" y="6182359"/>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51" name="Subtitle 2"/>
          <p:cNvSpPr txBox="1"/>
          <p:nvPr/>
        </p:nvSpPr>
        <p:spPr>
          <a:xfrm>
            <a:off x="10439362" y="427839"/>
            <a:ext cx="1371676" cy="47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110000"/>
              </a:lnSpc>
              <a:spcBef>
                <a:spcPts val="900"/>
              </a:spcBef>
              <a:defRPr sz="1200" b="1"/>
            </a:lvl1pPr>
          </a:lstStyle>
          <a:p>
            <a:r>
              <a:t>©Stoicare.com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151">
                                            <p:bg/>
                                          </p:spTgt>
                                        </p:tgtEl>
                                        <p:attrNameLst>
                                          <p:attrName>style.visibility</p:attrName>
                                        </p:attrNameLst>
                                      </p:cBhvr>
                                      <p:to>
                                        <p:strVal val="visible"/>
                                      </p:to>
                                    </p:set>
                                    <p:animEffect transition="in" filter="fade">
                                      <p:cBhvr>
                                        <p:cTn id="7" dur="700"/>
                                        <p:tgtEl>
                                          <p:spTgt spid="151">
                                            <p:bg/>
                                          </p:spTgt>
                                        </p:tgtEl>
                                      </p:cBhvr>
                                    </p:animEffect>
                                  </p:childTnLst>
                                </p:cTn>
                              </p:par>
                              <p:par>
                                <p:cTn id="8" presetID="10" presetClass="entr" presetSubtype="0" fill="hold" grpId="1" nodeType="withEffect">
                                  <p:stCondLst>
                                    <p:cond delay="1500"/>
                                  </p:stCondLst>
                                  <p:iterate>
                                    <p:tmAbs val="0"/>
                                  </p:iterate>
                                  <p:childTnLst>
                                    <p:set>
                                      <p:cBhvr>
                                        <p:cTn id="9" fill="hold"/>
                                        <p:tgtEl>
                                          <p:spTgt spid="151">
                                            <p:txEl>
                                              <p:pRg st="0" end="0"/>
                                            </p:txEl>
                                          </p:spTgt>
                                        </p:tgtEl>
                                        <p:attrNameLst>
                                          <p:attrName>style.visibility</p:attrName>
                                        </p:attrNameLst>
                                      </p:cBhvr>
                                      <p:to>
                                        <p:strVal val="visible"/>
                                      </p:to>
                                    </p:set>
                                    <p:animEffect transition="in" filter="fade">
                                      <p:cBhvr>
                                        <p:cTn id="10" dur="700"/>
                                        <p:tgtEl>
                                          <p:spTgt spid="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9"/>
          <p:cNvSpPr/>
          <p:nvPr/>
        </p:nvSpPr>
        <p:spPr>
          <a:xfrm>
            <a:off x="-1867" y="0"/>
            <a:ext cx="12193868"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54" name="Picture 5" descr="Picture 5"/>
          <p:cNvPicPr>
            <a:picLocks noChangeAspect="1"/>
          </p:cNvPicPr>
          <p:nvPr/>
        </p:nvPicPr>
        <p:blipFill>
          <a:blip r:embed="rId2"/>
          <a:srcRect t="16947" r="9091" b="14871"/>
          <a:stretch>
            <a:fillRect/>
          </a:stretch>
        </p:blipFill>
        <p:spPr>
          <a:xfrm>
            <a:off x="19" y="35299"/>
            <a:ext cx="12191982" cy="6858001"/>
          </a:xfrm>
          <a:prstGeom prst="rect">
            <a:avLst/>
          </a:prstGeom>
          <a:ln w="12700">
            <a:miter lim="400000"/>
          </a:ln>
        </p:spPr>
      </p:pic>
      <p:sp>
        <p:nvSpPr>
          <p:cNvPr id="155" name="Rectangle 11"/>
          <p:cNvSpPr/>
          <p:nvPr/>
        </p:nvSpPr>
        <p:spPr>
          <a:xfrm>
            <a:off x="267614" y="266247"/>
            <a:ext cx="5612195" cy="6361600"/>
          </a:xfrm>
          <a:prstGeom prst="rect">
            <a:avLst/>
          </a:prstGeom>
          <a:solidFill>
            <a:srgbClr val="FFFFFF">
              <a:alpha val="94000"/>
            </a:srgbClr>
          </a:solidFill>
          <a:ln w="12700">
            <a:miter lim="400000"/>
          </a:ln>
        </p:spPr>
        <p:txBody>
          <a:bodyPr lIns="45719" rIns="45719" anchor="ctr"/>
          <a:lstStyle/>
          <a:p>
            <a:pPr algn="ctr">
              <a:defRPr>
                <a:solidFill>
                  <a:srgbClr val="FFFFFF"/>
                </a:solidFill>
              </a:defRPr>
            </a:pPr>
            <a:endParaRPr/>
          </a:p>
        </p:txBody>
      </p:sp>
      <p:sp>
        <p:nvSpPr>
          <p:cNvPr id="156" name="Rectangle 13"/>
          <p:cNvSpPr/>
          <p:nvPr/>
        </p:nvSpPr>
        <p:spPr>
          <a:xfrm>
            <a:off x="415447" y="407587"/>
            <a:ext cx="5299769" cy="6022880"/>
          </a:xfrm>
          <a:prstGeom prst="rect">
            <a:avLst/>
          </a:prstGeom>
          <a:ln w="6350">
            <a:solidFill>
              <a:srgbClr val="404040"/>
            </a:solidFill>
          </a:ln>
        </p:spPr>
        <p:txBody>
          <a:bodyPr lIns="45719" rIns="45719" anchor="ctr"/>
          <a:lstStyle/>
          <a:p>
            <a:pPr algn="ctr">
              <a:defRPr>
                <a:solidFill>
                  <a:srgbClr val="FFFFFF"/>
                </a:solidFill>
              </a:defRPr>
            </a:pPr>
            <a:endParaRPr/>
          </a:p>
        </p:txBody>
      </p:sp>
      <p:sp>
        <p:nvSpPr>
          <p:cNvPr id="157" name="Title 1"/>
          <p:cNvSpPr txBox="1">
            <a:spLocks noGrp="1"/>
          </p:cNvSpPr>
          <p:nvPr>
            <p:ph type="title"/>
          </p:nvPr>
        </p:nvSpPr>
        <p:spPr>
          <a:xfrm>
            <a:off x="774043" y="727625"/>
            <a:ext cx="4602153" cy="999359"/>
          </a:xfrm>
          <a:prstGeom prst="rect">
            <a:avLst/>
          </a:prstGeom>
        </p:spPr>
        <p:txBody>
          <a:bodyPr/>
          <a:lstStyle>
            <a:lvl1pPr>
              <a:defRPr sz="4400"/>
            </a:lvl1pPr>
          </a:lstStyle>
          <a:p>
            <a:r>
              <a:t>Recursos</a:t>
            </a:r>
          </a:p>
        </p:txBody>
      </p:sp>
      <p:sp>
        <p:nvSpPr>
          <p:cNvPr id="158" name="Content Placeholder 2"/>
          <p:cNvSpPr txBox="1">
            <a:spLocks noGrp="1"/>
          </p:cNvSpPr>
          <p:nvPr>
            <p:ph type="body" sz="quarter" idx="1"/>
          </p:nvPr>
        </p:nvSpPr>
        <p:spPr>
          <a:xfrm>
            <a:off x="774043" y="1877561"/>
            <a:ext cx="4602153" cy="2976860"/>
          </a:xfrm>
          <a:prstGeom prst="rect">
            <a:avLst/>
          </a:prstGeom>
        </p:spPr>
        <p:txBody>
          <a:bodyPr/>
          <a:lstStyle/>
          <a:p>
            <a:pPr marL="0" indent="0" defTabSz="896111">
              <a:spcBef>
                <a:spcPts val="800"/>
              </a:spcBef>
              <a:buSzTx/>
              <a:buNone/>
              <a:defRPr sz="1960" b="1"/>
            </a:pPr>
            <a:r>
              <a:t>Para los padres</a:t>
            </a:r>
          </a:p>
          <a:p>
            <a:pPr marL="179222" indent="-179222" defTabSz="896111">
              <a:spcBef>
                <a:spcPts val="800"/>
              </a:spcBef>
              <a:defRPr sz="1470">
                <a:solidFill>
                  <a:srgbClr val="404040"/>
                </a:solidFill>
              </a:defRPr>
            </a:pPr>
            <a:r>
              <a:rPr u="sng">
                <a:solidFill>
                  <a:srgbClr val="968432"/>
                </a:solidFill>
                <a:uFill>
                  <a:solidFill>
                    <a:srgbClr val="968432"/>
                  </a:solidFill>
                </a:uFill>
                <a:hlinkClick r:id="rId3"/>
              </a:rPr>
              <a:t>Stoic Parents Facebook group</a:t>
            </a:r>
            <a:r>
              <a:t> (grupo de Facebook)</a:t>
            </a:r>
          </a:p>
          <a:p>
            <a:pPr marL="179222" indent="-179222" defTabSz="896111">
              <a:spcBef>
                <a:spcPts val="800"/>
              </a:spcBef>
              <a:defRPr sz="1470">
                <a:solidFill>
                  <a:srgbClr val="404040"/>
                </a:solidFill>
              </a:defRPr>
            </a:pPr>
            <a:r>
              <a:rPr u="sng">
                <a:solidFill>
                  <a:srgbClr val="968432"/>
                </a:solidFill>
                <a:uFill>
                  <a:solidFill>
                    <a:srgbClr val="968432"/>
                  </a:solidFill>
                </a:uFill>
                <a:hlinkClick r:id="rId4"/>
              </a:rPr>
              <a:t>Tranquility Parenting: A Guide to Staying Calm, Mindful, and Engaged</a:t>
            </a:r>
            <a:r>
              <a:t> (libro)</a:t>
            </a:r>
          </a:p>
          <a:p>
            <a:pPr marL="179222" indent="-179222" defTabSz="896111">
              <a:spcBef>
                <a:spcPts val="800"/>
              </a:spcBef>
              <a:defRPr sz="1470">
                <a:solidFill>
                  <a:srgbClr val="404040"/>
                </a:solidFill>
              </a:defRPr>
            </a:pPr>
            <a:r>
              <a:rPr u="sng">
                <a:solidFill>
                  <a:srgbClr val="968432"/>
                </a:solidFill>
                <a:uFill>
                  <a:solidFill>
                    <a:srgbClr val="968432"/>
                  </a:solidFill>
                </a:uFill>
                <a:hlinkClick r:id="rId5"/>
              </a:rPr>
              <a:t>The Stoic Mom</a:t>
            </a:r>
            <a:r>
              <a:t> (blog)</a:t>
            </a:r>
          </a:p>
          <a:p>
            <a:pPr marL="179222" indent="-179222" defTabSz="896111">
              <a:spcBef>
                <a:spcPts val="800"/>
              </a:spcBef>
              <a:defRPr sz="1470">
                <a:solidFill>
                  <a:srgbClr val="404040"/>
                </a:solidFill>
              </a:defRPr>
            </a:pPr>
            <a:r>
              <a:rPr u="sng">
                <a:solidFill>
                  <a:srgbClr val="968432"/>
                </a:solidFill>
                <a:uFill>
                  <a:solidFill>
                    <a:srgbClr val="968432"/>
                  </a:solidFill>
                </a:uFill>
                <a:hlinkClick r:id="rId6"/>
              </a:rPr>
              <a:t>Common Sense Mother</a:t>
            </a:r>
            <a:r>
              <a:t> (blog)</a:t>
            </a:r>
          </a:p>
          <a:p>
            <a:pPr marL="179222" indent="-179222" defTabSz="896111">
              <a:spcBef>
                <a:spcPts val="800"/>
              </a:spcBef>
              <a:defRPr sz="1470">
                <a:solidFill>
                  <a:srgbClr val="404040"/>
                </a:solidFill>
              </a:defRPr>
            </a:pPr>
            <a:r>
              <a:rPr u="sng">
                <a:solidFill>
                  <a:srgbClr val="968432"/>
                </a:solidFill>
                <a:uFill>
                  <a:solidFill>
                    <a:srgbClr val="968432"/>
                  </a:solidFill>
                </a:uFill>
                <a:hlinkClick r:id="rId7"/>
              </a:rPr>
              <a:t>Modern Stoicism</a:t>
            </a:r>
            <a:r>
              <a:rPr>
                <a:solidFill>
                  <a:srgbClr val="000000"/>
                </a:solidFill>
              </a:rPr>
              <a:t> &gt; buscar "parenting"</a:t>
            </a:r>
          </a:p>
          <a:p>
            <a:pPr marL="179222" indent="-179222" defTabSz="896111">
              <a:spcBef>
                <a:spcPts val="800"/>
              </a:spcBef>
              <a:defRPr sz="1470">
                <a:solidFill>
                  <a:srgbClr val="807B65"/>
                </a:solidFill>
              </a:defRPr>
            </a:pPr>
            <a:r>
              <a:rPr u="sng">
                <a:solidFill>
                  <a:srgbClr val="968432"/>
                </a:solidFill>
                <a:uFill>
                  <a:solidFill>
                    <a:srgbClr val="968432"/>
                  </a:solidFill>
                </a:uFill>
                <a:hlinkClick r:id="rId8"/>
              </a:rPr>
              <a:t>Best Books for Finding Your Bliss as a Parent</a:t>
            </a:r>
            <a:r>
              <a:t> </a:t>
            </a:r>
            <a:r>
              <a:rPr>
                <a:solidFill>
                  <a:srgbClr val="404040"/>
                </a:solidFill>
              </a:rPr>
              <a:t>(blog)</a:t>
            </a:r>
          </a:p>
        </p:txBody>
      </p:sp>
      <p:sp>
        <p:nvSpPr>
          <p:cNvPr id="159" name="Content Placeholder 2"/>
          <p:cNvSpPr txBox="1"/>
          <p:nvPr/>
        </p:nvSpPr>
        <p:spPr>
          <a:xfrm>
            <a:off x="819221" y="5001595"/>
            <a:ext cx="3209605" cy="1347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777240">
              <a:lnSpc>
                <a:spcPct val="110000"/>
              </a:lnSpc>
              <a:spcBef>
                <a:spcPts val="700"/>
              </a:spcBef>
              <a:defRPr sz="1700" b="1"/>
            </a:pPr>
            <a:r>
              <a:t>Para los niños</a:t>
            </a:r>
            <a:endParaRPr sz="1275"/>
          </a:p>
          <a:p>
            <a:pPr marL="155447" indent="-155447" defTabSz="777240">
              <a:lnSpc>
                <a:spcPct val="110000"/>
              </a:lnSpc>
              <a:spcBef>
                <a:spcPts val="700"/>
              </a:spcBef>
              <a:buClr>
                <a:srgbClr val="262626"/>
              </a:buClr>
              <a:buSzPct val="100000"/>
              <a:buFont typeface="Garamond"/>
              <a:buChar char="◦"/>
              <a:defRPr sz="1275">
                <a:solidFill>
                  <a:srgbClr val="807B65"/>
                </a:solidFill>
              </a:defRPr>
            </a:pPr>
            <a:r>
              <a:rPr u="sng">
                <a:solidFill>
                  <a:srgbClr val="968432"/>
                </a:solidFill>
                <a:uFill>
                  <a:solidFill>
                    <a:srgbClr val="968432"/>
                  </a:solidFill>
                </a:uFill>
                <a:hlinkClick r:id="rId9"/>
              </a:rPr>
              <a:t>I'm Not as Fast as a Cheetah</a:t>
            </a:r>
            <a:r>
              <a:t> (libro)</a:t>
            </a:r>
          </a:p>
          <a:p>
            <a:pPr marL="155447" indent="-155447" defTabSz="777240">
              <a:lnSpc>
                <a:spcPct val="110000"/>
              </a:lnSpc>
              <a:spcBef>
                <a:spcPts val="700"/>
              </a:spcBef>
              <a:buClr>
                <a:srgbClr val="262626"/>
              </a:buClr>
              <a:buSzPct val="100000"/>
              <a:buFont typeface="Garamond"/>
              <a:buChar char="◦"/>
              <a:defRPr sz="1275">
                <a:solidFill>
                  <a:srgbClr val="807B65"/>
                </a:solidFill>
              </a:defRPr>
            </a:pPr>
            <a:r>
              <a:rPr u="sng">
                <a:solidFill>
                  <a:srgbClr val="968432"/>
                </a:solidFill>
                <a:uFill>
                  <a:solidFill>
                    <a:srgbClr val="968432"/>
                  </a:solidFill>
                </a:uFill>
                <a:hlinkClick r:id="rId10"/>
              </a:rPr>
              <a:t>I Calm my Mind and Practice More</a:t>
            </a:r>
            <a:r>
              <a:t> (libro)</a:t>
            </a:r>
          </a:p>
        </p:txBody>
      </p:sp>
      <p:sp>
        <p:nvSpPr>
          <p:cNvPr id="160" name="Slide Number Placeholder 6"/>
          <p:cNvSpPr txBox="1">
            <a:spLocks noGrp="1"/>
          </p:cNvSpPr>
          <p:nvPr>
            <p:ph type="sldNum" sz="quarter" idx="2"/>
          </p:nvPr>
        </p:nvSpPr>
        <p:spPr>
          <a:xfrm>
            <a:off x="10964554" y="6182359"/>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61" name="Subtitle 2"/>
          <p:cNvSpPr txBox="1"/>
          <p:nvPr/>
        </p:nvSpPr>
        <p:spPr>
          <a:xfrm>
            <a:off x="10482364" y="251101"/>
            <a:ext cx="1371676" cy="476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110000"/>
              </a:lnSpc>
              <a:spcBef>
                <a:spcPts val="900"/>
              </a:spcBef>
              <a:defRPr sz="1200" b="1"/>
            </a:lvl1pPr>
          </a:lstStyle>
          <a:p>
            <a:r>
              <a:t>©Stoicare.com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161">
                                            <p:bg/>
                                          </p:spTgt>
                                        </p:tgtEl>
                                        <p:attrNameLst>
                                          <p:attrName>style.visibility</p:attrName>
                                        </p:attrNameLst>
                                      </p:cBhvr>
                                      <p:to>
                                        <p:strVal val="visible"/>
                                      </p:to>
                                    </p:set>
                                    <p:animEffect transition="in" filter="fade">
                                      <p:cBhvr>
                                        <p:cTn id="7" dur="700"/>
                                        <p:tgtEl>
                                          <p:spTgt spid="161">
                                            <p:bg/>
                                          </p:spTgt>
                                        </p:tgtEl>
                                      </p:cBhvr>
                                    </p:animEffect>
                                  </p:childTnLst>
                                </p:cTn>
                              </p:par>
                              <p:par>
                                <p:cTn id="8" presetID="10" presetClass="entr" presetSubtype="0" fill="hold" grpId="1" nodeType="withEffect">
                                  <p:stCondLst>
                                    <p:cond delay="1500"/>
                                  </p:stCondLst>
                                  <p:iterate>
                                    <p:tmAbs val="0"/>
                                  </p:iterate>
                                  <p:childTnLst>
                                    <p:set>
                                      <p:cBhvr>
                                        <p:cTn id="9" fill="hold"/>
                                        <p:tgtEl>
                                          <p:spTgt spid="161">
                                            <p:txEl>
                                              <p:pRg st="0" end="0"/>
                                            </p:txEl>
                                          </p:spTgt>
                                        </p:tgtEl>
                                        <p:attrNameLst>
                                          <p:attrName>style.visibility</p:attrName>
                                        </p:attrNameLst>
                                      </p:cBhvr>
                                      <p:to>
                                        <p:strVal val="visible"/>
                                      </p:to>
                                    </p:set>
                                    <p:animEffect transition="in" filter="fade">
                                      <p:cBhvr>
                                        <p:cTn id="10" dur="700"/>
                                        <p:tgtEl>
                                          <p:spTgt spid="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64" name="Rectangle 12"/>
          <p:cNvSpPr/>
          <p:nvPr/>
        </p:nvSpPr>
        <p:spPr>
          <a:xfrm>
            <a:off x="184392" y="237744"/>
            <a:ext cx="7652979" cy="6382512"/>
          </a:xfrm>
          <a:prstGeom prst="rect">
            <a:avLst/>
          </a:prstGeom>
          <a:solidFill>
            <a:srgbClr val="D9D9D9">
              <a:alpha val="60000"/>
            </a:srgbClr>
          </a:solidFill>
          <a:ln w="12700">
            <a:miter lim="400000"/>
          </a:ln>
        </p:spPr>
        <p:txBody>
          <a:bodyPr lIns="45719" rIns="45719"/>
          <a:lstStyle/>
          <a:p>
            <a:endParaRPr/>
          </a:p>
        </p:txBody>
      </p:sp>
      <p:sp>
        <p:nvSpPr>
          <p:cNvPr id="165" name="Rectangle 14"/>
          <p:cNvSpPr/>
          <p:nvPr/>
        </p:nvSpPr>
        <p:spPr>
          <a:xfrm>
            <a:off x="321553" y="374903"/>
            <a:ext cx="7340156" cy="6108194"/>
          </a:xfrm>
          <a:prstGeom prst="rect">
            <a:avLst/>
          </a:prstGeom>
          <a:ln w="6350" cap="sq">
            <a:solidFill>
              <a:srgbClr val="404040"/>
            </a:solidFill>
            <a:miter/>
          </a:ln>
        </p:spPr>
        <p:txBody>
          <a:bodyPr lIns="45719" rIns="45719"/>
          <a:lstStyle/>
          <a:p>
            <a:endParaRPr/>
          </a:p>
        </p:txBody>
      </p:sp>
      <p:sp>
        <p:nvSpPr>
          <p:cNvPr id="166" name="Title 1"/>
          <p:cNvSpPr txBox="1">
            <a:spLocks noGrp="1"/>
          </p:cNvSpPr>
          <p:nvPr>
            <p:ph type="title"/>
          </p:nvPr>
        </p:nvSpPr>
        <p:spPr>
          <a:xfrm>
            <a:off x="868679" y="642592"/>
            <a:ext cx="6281930" cy="1744185"/>
          </a:xfrm>
          <a:prstGeom prst="rect">
            <a:avLst/>
          </a:prstGeom>
        </p:spPr>
        <p:txBody>
          <a:bodyPr/>
          <a:lstStyle/>
          <a:p>
            <a:r>
              <a:t>Frases que inspiran</a:t>
            </a:r>
          </a:p>
        </p:txBody>
      </p:sp>
      <p:sp>
        <p:nvSpPr>
          <p:cNvPr id="167" name="Content Placeholder 2"/>
          <p:cNvSpPr txBox="1">
            <a:spLocks noGrp="1"/>
          </p:cNvSpPr>
          <p:nvPr>
            <p:ph type="body" sz="half" idx="1"/>
          </p:nvPr>
        </p:nvSpPr>
        <p:spPr>
          <a:xfrm>
            <a:off x="868679" y="2386583"/>
            <a:ext cx="6281930" cy="3648457"/>
          </a:xfrm>
          <a:prstGeom prst="rect">
            <a:avLst/>
          </a:prstGeom>
        </p:spPr>
        <p:txBody>
          <a:bodyPr/>
          <a:lstStyle/>
          <a:p>
            <a:r>
              <a:t>La señal de que un padre está cumpliendo un rol excelente no es el comportamiento del hijo sino el comportamiento del padre. - </a:t>
            </a:r>
            <a:r>
              <a:rPr u="sng">
                <a:solidFill>
                  <a:srgbClr val="968432"/>
                </a:solidFill>
                <a:uFill>
                  <a:solidFill>
                    <a:srgbClr val="968432"/>
                  </a:solidFill>
                </a:uFill>
                <a:hlinkClick r:id="rId2"/>
              </a:rPr>
              <a:t>Andy Smithson</a:t>
            </a:r>
          </a:p>
          <a:p>
            <a:r>
              <a:t>Los padres solo pueden dar buenos consejos o poner a sus hijos en buen camino; pero lo que forma el carácter de una persona está en sus propias manos.  - Anne Frank</a:t>
            </a:r>
          </a:p>
          <a:p>
            <a:r>
              <a:t>Su trabajo no es solucionar los problemas de su hijo, sino ayudarle a llevar su propia vida. - </a:t>
            </a:r>
            <a:r>
              <a:rPr u="sng">
                <a:solidFill>
                  <a:srgbClr val="968432"/>
                </a:solidFill>
                <a:uFill>
                  <a:solidFill>
                    <a:srgbClr val="968432"/>
                  </a:solidFill>
                </a:uFill>
                <a:hlinkClick r:id="rId3"/>
              </a:rPr>
              <a:t>Bill Stixrud &amp; Ned Johnson</a:t>
            </a:r>
          </a:p>
          <a:p>
            <a:r>
              <a:t>Motiva y apoya a tus hijos porque ellos responden si crees en ellos.</a:t>
            </a:r>
            <a:r>
              <a:rPr i="1"/>
              <a:t> </a:t>
            </a:r>
            <a:r>
              <a:t>- Lady Bird Johnson</a:t>
            </a:r>
          </a:p>
        </p:txBody>
      </p:sp>
      <p:pic>
        <p:nvPicPr>
          <p:cNvPr id="168" name="Picture 6" descr="Picture 6"/>
          <p:cNvPicPr>
            <a:picLocks noChangeAspect="1"/>
          </p:cNvPicPr>
          <p:nvPr/>
        </p:nvPicPr>
        <p:blipFill>
          <a:blip r:embed="rId4"/>
          <a:srcRect r="13837"/>
          <a:stretch>
            <a:fillRect/>
          </a:stretch>
        </p:blipFill>
        <p:spPr>
          <a:xfrm>
            <a:off x="7837371" y="237744"/>
            <a:ext cx="4124417" cy="6382385"/>
          </a:xfrm>
          <a:prstGeom prst="rect">
            <a:avLst/>
          </a:prstGeom>
          <a:ln w="12700">
            <a:miter lim="400000"/>
          </a:ln>
        </p:spPr>
      </p:pic>
      <p:sp>
        <p:nvSpPr>
          <p:cNvPr id="169" name="Slide Number Placeholder 6"/>
          <p:cNvSpPr txBox="1">
            <a:spLocks noGrp="1"/>
          </p:cNvSpPr>
          <p:nvPr>
            <p:ph type="sldNum" sz="quarter" idx="2"/>
          </p:nvPr>
        </p:nvSpPr>
        <p:spPr>
          <a:xfrm>
            <a:off x="10964554" y="6182359"/>
            <a:ext cx="160646"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70" name="Subtitle 2"/>
          <p:cNvSpPr txBox="1"/>
          <p:nvPr/>
        </p:nvSpPr>
        <p:spPr>
          <a:xfrm>
            <a:off x="10439362" y="427839"/>
            <a:ext cx="1371676" cy="47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110000"/>
              </a:lnSpc>
              <a:spcBef>
                <a:spcPts val="900"/>
              </a:spcBef>
              <a:defRPr sz="1200" b="1"/>
            </a:lvl1pPr>
          </a:lstStyle>
          <a:p>
            <a:r>
              <a:t>©Stoicare.com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170">
                                            <p:bg/>
                                          </p:spTgt>
                                        </p:tgtEl>
                                        <p:attrNameLst>
                                          <p:attrName>style.visibility</p:attrName>
                                        </p:attrNameLst>
                                      </p:cBhvr>
                                      <p:to>
                                        <p:strVal val="visible"/>
                                      </p:to>
                                    </p:set>
                                    <p:animEffect transition="in" filter="fade">
                                      <p:cBhvr>
                                        <p:cTn id="7" dur="700"/>
                                        <p:tgtEl>
                                          <p:spTgt spid="170">
                                            <p:bg/>
                                          </p:spTgt>
                                        </p:tgtEl>
                                      </p:cBhvr>
                                    </p:animEffect>
                                  </p:childTnLst>
                                </p:cTn>
                              </p:par>
                              <p:par>
                                <p:cTn id="8" presetID="10" presetClass="entr" presetSubtype="0" fill="hold" grpId="1" nodeType="withEffect">
                                  <p:stCondLst>
                                    <p:cond delay="1500"/>
                                  </p:stCondLst>
                                  <p:iterate>
                                    <p:tmAbs val="0"/>
                                  </p:iterate>
                                  <p:childTnLst>
                                    <p:set>
                                      <p:cBhvr>
                                        <p:cTn id="9" fill="hold"/>
                                        <p:tgtEl>
                                          <p:spTgt spid="170">
                                            <p:txEl>
                                              <p:pRg st="0" end="0"/>
                                            </p:txEl>
                                          </p:spTgt>
                                        </p:tgtEl>
                                        <p:attrNameLst>
                                          <p:attrName>style.visibility</p:attrName>
                                        </p:attrNameLst>
                                      </p:cBhvr>
                                      <p:to>
                                        <p:strVal val="visible"/>
                                      </p:to>
                                    </p:set>
                                    <p:animEffect transition="in" filter="fade">
                                      <p:cBhvr>
                                        <p:cTn id="10" dur="700"/>
                                        <p:tgtEl>
                                          <p:spTgt spid="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Lst>
  </p:timing>
</p:sld>
</file>

<file path=ppt/theme/theme1.xml><?xml version="1.0" encoding="utf-8"?>
<a:theme xmlns:a="http://schemas.openxmlformats.org/drawingml/2006/main" name="SavonVTI">
  <a:themeElements>
    <a:clrScheme name="SavonVTI">
      <a:dk1>
        <a:srgbClr val="000000"/>
      </a:dk1>
      <a:lt1>
        <a:srgbClr val="FFFFFF"/>
      </a:lt1>
      <a:dk2>
        <a:srgbClr val="A7A7A7"/>
      </a:dk2>
      <a:lt2>
        <a:srgbClr val="535353"/>
      </a:lt2>
      <a:accent1>
        <a:srgbClr val="3B50B1"/>
      </a:accent1>
      <a:accent2>
        <a:srgbClr val="4D94C3"/>
      </a:accent2>
      <a:accent3>
        <a:srgbClr val="684DC3"/>
      </a:accent3>
      <a:accent4>
        <a:srgbClr val="B1633B"/>
      </a:accent4>
      <a:accent5>
        <a:srgbClr val="BDA04A"/>
      </a:accent5>
      <a:accent6>
        <a:srgbClr val="99AD39"/>
      </a:accent6>
      <a:hlink>
        <a:srgbClr val="0000FF"/>
      </a:hlink>
      <a:folHlink>
        <a:srgbClr val="FF00FF"/>
      </a:folHlink>
    </a:clrScheme>
    <a:fontScheme name="SavonVTI">
      <a:majorFont>
        <a:latin typeface="Helvetica"/>
        <a:ea typeface="Helvetica"/>
        <a:cs typeface="Helvetica"/>
      </a:majorFont>
      <a:minorFont>
        <a:latin typeface="Selawik Light"/>
        <a:ea typeface="Selawik Light"/>
        <a:cs typeface="Selawik Light"/>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vonVTI">
  <a:themeElements>
    <a:clrScheme name="SavonVTI">
      <a:dk1>
        <a:srgbClr val="000000"/>
      </a:dk1>
      <a:lt1>
        <a:srgbClr val="FFFFFF"/>
      </a:lt1>
      <a:dk2>
        <a:srgbClr val="A7A7A7"/>
      </a:dk2>
      <a:lt2>
        <a:srgbClr val="535353"/>
      </a:lt2>
      <a:accent1>
        <a:srgbClr val="3B50B1"/>
      </a:accent1>
      <a:accent2>
        <a:srgbClr val="4D94C3"/>
      </a:accent2>
      <a:accent3>
        <a:srgbClr val="684DC3"/>
      </a:accent3>
      <a:accent4>
        <a:srgbClr val="B1633B"/>
      </a:accent4>
      <a:accent5>
        <a:srgbClr val="BDA04A"/>
      </a:accent5>
      <a:accent6>
        <a:srgbClr val="99AD39"/>
      </a:accent6>
      <a:hlink>
        <a:srgbClr val="0000FF"/>
      </a:hlink>
      <a:folHlink>
        <a:srgbClr val="FF00FF"/>
      </a:folHlink>
    </a:clrScheme>
    <a:fontScheme name="SavonVTI">
      <a:majorFont>
        <a:latin typeface="Helvetica"/>
        <a:ea typeface="Helvetica"/>
        <a:cs typeface="Helvetica"/>
      </a:majorFont>
      <a:minorFont>
        <a:latin typeface="Selawik Light"/>
        <a:ea typeface="Selawik Light"/>
        <a:cs typeface="Selawik Light"/>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Selaw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Garamond</vt:lpstr>
      <vt:lpstr>Selawik Light</vt:lpstr>
      <vt:lpstr>Speak Pro</vt:lpstr>
      <vt:lpstr>SavonVTI</vt:lpstr>
      <vt:lpstr>HERRAMIENTAS PARA PADRES</vt:lpstr>
      <vt:lpstr>Herramientas del estoicismo</vt:lpstr>
      <vt:lpstr>Céntrese en lo que puede controlar</vt:lpstr>
      <vt:lpstr>Sea un buen modelo a seguir</vt:lpstr>
      <vt:lpstr>Construya una buena relación con su hijo</vt:lpstr>
      <vt:lpstr>Cómo aplicar las 4 C</vt:lpstr>
      <vt:lpstr>Recursos</vt:lpstr>
      <vt:lpstr>Frases que inspiran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HERRAMIENTAS PARA PADRES</dc:title>
  <cp:lastModifiedBy>Ali</cp:lastModifiedBy>
  <cp:revision>1</cp:revision>
  <dcterms:modified xsi:type="dcterms:W3CDTF">2021-11-16T17:33:29Z</dcterms:modified>
</cp:coreProperties>
</file>